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BE3D7-898C-4F4B-BAE3-F4D9ACA05352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E5A1F-2547-4AFD-ADB5-1FCB0E57D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BE3D7-898C-4F4B-BAE3-F4D9ACA05352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E5A1F-2547-4AFD-ADB5-1FCB0E57D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BE3D7-898C-4F4B-BAE3-F4D9ACA05352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E5A1F-2547-4AFD-ADB5-1FCB0E57D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BE3D7-898C-4F4B-BAE3-F4D9ACA05352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E5A1F-2547-4AFD-ADB5-1FCB0E57D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BE3D7-898C-4F4B-BAE3-F4D9ACA05352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E5A1F-2547-4AFD-ADB5-1FCB0E57D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BE3D7-898C-4F4B-BAE3-F4D9ACA05352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E5A1F-2547-4AFD-ADB5-1FCB0E57D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BE3D7-898C-4F4B-BAE3-F4D9ACA05352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E5A1F-2547-4AFD-ADB5-1FCB0E57D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BE3D7-898C-4F4B-BAE3-F4D9ACA05352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E5A1F-2547-4AFD-ADB5-1FCB0E57D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BE3D7-898C-4F4B-BAE3-F4D9ACA05352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E5A1F-2547-4AFD-ADB5-1FCB0E57D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BE3D7-898C-4F4B-BAE3-F4D9ACA05352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E5A1F-2547-4AFD-ADB5-1FCB0E57D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BE3D7-898C-4F4B-BAE3-F4D9ACA05352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E5A1F-2547-4AFD-ADB5-1FCB0E57D4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BE3D7-898C-4F4B-BAE3-F4D9ACA05352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1E5A1F-2547-4AFD-ADB5-1FCB0E57D46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304306" y="990141"/>
            <a:ext cx="4810133" cy="884590"/>
            <a:chOff x="2304306" y="990141"/>
            <a:chExt cx="4810133" cy="884590"/>
          </a:xfrm>
        </p:grpSpPr>
        <p:sp>
          <p:nvSpPr>
            <p:cNvPr id="2" name="Freeform 1"/>
            <p:cNvSpPr/>
            <p:nvPr/>
          </p:nvSpPr>
          <p:spPr>
            <a:xfrm>
              <a:off x="2565400" y="1179849"/>
              <a:ext cx="10529" cy="600126"/>
            </a:xfrm>
            <a:custGeom>
              <a:avLst/>
              <a:gdLst/>
              <a:ahLst/>
              <a:cxnLst/>
              <a:rect l="0" t="0" r="0" b="0"/>
              <a:pathLst>
                <a:path w="10529" h="600126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4" y="38461"/>
                  </a:lnTo>
                  <a:lnTo>
                    <a:pt x="177" y="53996"/>
                  </a:lnTo>
                  <a:lnTo>
                    <a:pt x="825" y="69992"/>
                  </a:lnTo>
                  <a:lnTo>
                    <a:pt x="2074" y="85875"/>
                  </a:lnTo>
                  <a:lnTo>
                    <a:pt x="3727" y="101423"/>
                  </a:lnTo>
                  <a:lnTo>
                    <a:pt x="5375" y="116610"/>
                  </a:lnTo>
                  <a:lnTo>
                    <a:pt x="6778" y="131483"/>
                  </a:lnTo>
                  <a:lnTo>
                    <a:pt x="7871" y="146114"/>
                  </a:lnTo>
                  <a:lnTo>
                    <a:pt x="8678" y="160564"/>
                  </a:lnTo>
                  <a:lnTo>
                    <a:pt x="9256" y="174889"/>
                  </a:lnTo>
                  <a:lnTo>
                    <a:pt x="9661" y="189293"/>
                  </a:lnTo>
                  <a:lnTo>
                    <a:pt x="9941" y="204110"/>
                  </a:lnTo>
                  <a:lnTo>
                    <a:pt x="10132" y="219489"/>
                  </a:lnTo>
                  <a:lnTo>
                    <a:pt x="10262" y="235412"/>
                  </a:lnTo>
                  <a:lnTo>
                    <a:pt x="10349" y="251786"/>
                  </a:lnTo>
                  <a:lnTo>
                    <a:pt x="10409" y="268502"/>
                  </a:lnTo>
                  <a:lnTo>
                    <a:pt x="10448" y="285303"/>
                  </a:lnTo>
                  <a:lnTo>
                    <a:pt x="10475" y="301809"/>
                  </a:lnTo>
                  <a:lnTo>
                    <a:pt x="10492" y="317836"/>
                  </a:lnTo>
                  <a:lnTo>
                    <a:pt x="10504" y="333377"/>
                  </a:lnTo>
                  <a:lnTo>
                    <a:pt x="10512" y="348506"/>
                  </a:lnTo>
                  <a:lnTo>
                    <a:pt x="10517" y="363316"/>
                  </a:lnTo>
                  <a:lnTo>
                    <a:pt x="10521" y="377890"/>
                  </a:lnTo>
                  <a:lnTo>
                    <a:pt x="10523" y="392296"/>
                  </a:lnTo>
                  <a:lnTo>
                    <a:pt x="10525" y="406585"/>
                  </a:lnTo>
                  <a:lnTo>
                    <a:pt x="10526" y="420793"/>
                  </a:lnTo>
                  <a:lnTo>
                    <a:pt x="10527" y="434946"/>
                  </a:lnTo>
                  <a:lnTo>
                    <a:pt x="10527" y="449070"/>
                  </a:lnTo>
                  <a:lnTo>
                    <a:pt x="10528" y="463505"/>
                  </a:lnTo>
                  <a:lnTo>
                    <a:pt x="10528" y="478874"/>
                  </a:lnTo>
                  <a:lnTo>
                    <a:pt x="10528" y="495428"/>
                  </a:lnTo>
                  <a:lnTo>
                    <a:pt x="10528" y="512767"/>
                  </a:lnTo>
                  <a:lnTo>
                    <a:pt x="10528" y="532036"/>
                  </a:lnTo>
                  <a:lnTo>
                    <a:pt x="10528" y="558287"/>
                  </a:lnTo>
                  <a:lnTo>
                    <a:pt x="10528" y="6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04306" y="1221963"/>
              <a:ext cx="261095" cy="382270"/>
            </a:xfrm>
            <a:custGeom>
              <a:avLst/>
              <a:gdLst/>
              <a:ahLst/>
              <a:cxnLst/>
              <a:rect l="0" t="0" r="0" b="0"/>
              <a:pathLst>
                <a:path w="261095" h="382270">
                  <a:moveTo>
                    <a:pt x="261094" y="242156"/>
                  </a:moveTo>
                  <a:lnTo>
                    <a:pt x="252225" y="245224"/>
                  </a:lnTo>
                  <a:lnTo>
                    <a:pt x="243238" y="249286"/>
                  </a:lnTo>
                  <a:lnTo>
                    <a:pt x="233243" y="254774"/>
                  </a:lnTo>
                  <a:lnTo>
                    <a:pt x="222262" y="261361"/>
                  </a:lnTo>
                  <a:lnTo>
                    <a:pt x="210451" y="268511"/>
                  </a:lnTo>
                  <a:lnTo>
                    <a:pt x="198002" y="275855"/>
                  </a:lnTo>
                  <a:lnTo>
                    <a:pt x="185410" y="283214"/>
                  </a:lnTo>
                  <a:lnTo>
                    <a:pt x="173425" y="290524"/>
                  </a:lnTo>
                  <a:lnTo>
                    <a:pt x="162401" y="297772"/>
                  </a:lnTo>
                  <a:lnTo>
                    <a:pt x="152018" y="305129"/>
                  </a:lnTo>
                  <a:lnTo>
                    <a:pt x="141512" y="312914"/>
                  </a:lnTo>
                  <a:lnTo>
                    <a:pt x="130439" y="321264"/>
                  </a:lnTo>
                  <a:lnTo>
                    <a:pt x="118693" y="329992"/>
                  </a:lnTo>
                  <a:lnTo>
                    <a:pt x="106342" y="338698"/>
                  </a:lnTo>
                  <a:lnTo>
                    <a:pt x="93513" y="347146"/>
                  </a:lnTo>
                  <a:lnTo>
                    <a:pt x="80489" y="355276"/>
                  </a:lnTo>
                  <a:lnTo>
                    <a:pt x="67680" y="363114"/>
                  </a:lnTo>
                  <a:lnTo>
                    <a:pt x="55296" y="370697"/>
                  </a:lnTo>
                  <a:lnTo>
                    <a:pt x="43526" y="377262"/>
                  </a:lnTo>
                  <a:lnTo>
                    <a:pt x="32614" y="381322"/>
                  </a:lnTo>
                  <a:lnTo>
                    <a:pt x="22621" y="382269"/>
                  </a:lnTo>
                  <a:lnTo>
                    <a:pt x="13928" y="380292"/>
                  </a:lnTo>
                  <a:lnTo>
                    <a:pt x="7290" y="375917"/>
                  </a:lnTo>
                  <a:lnTo>
                    <a:pt x="2939" y="369715"/>
                  </a:lnTo>
                  <a:lnTo>
                    <a:pt x="644" y="362183"/>
                  </a:lnTo>
                  <a:lnTo>
                    <a:pt x="0" y="353706"/>
                  </a:lnTo>
                  <a:lnTo>
                    <a:pt x="605" y="344568"/>
                  </a:lnTo>
                  <a:lnTo>
                    <a:pt x="2279" y="334810"/>
                  </a:lnTo>
                  <a:lnTo>
                    <a:pt x="5063" y="324269"/>
                  </a:lnTo>
                  <a:lnTo>
                    <a:pt x="8889" y="312909"/>
                  </a:lnTo>
                  <a:lnTo>
                    <a:pt x="13421" y="300668"/>
                  </a:lnTo>
                  <a:lnTo>
                    <a:pt x="18154" y="287386"/>
                  </a:lnTo>
                  <a:lnTo>
                    <a:pt x="22782" y="273086"/>
                  </a:lnTo>
                  <a:lnTo>
                    <a:pt x="27193" y="258245"/>
                  </a:lnTo>
                  <a:lnTo>
                    <a:pt x="31383" y="243669"/>
                  </a:lnTo>
                  <a:lnTo>
                    <a:pt x="35386" y="229795"/>
                  </a:lnTo>
                  <a:lnTo>
                    <a:pt x="39243" y="216701"/>
                  </a:lnTo>
                  <a:lnTo>
                    <a:pt x="42994" y="204294"/>
                  </a:lnTo>
                  <a:lnTo>
                    <a:pt x="46669" y="192430"/>
                  </a:lnTo>
                  <a:lnTo>
                    <a:pt x="50291" y="180969"/>
                  </a:lnTo>
                  <a:lnTo>
                    <a:pt x="53877" y="169799"/>
                  </a:lnTo>
                  <a:lnTo>
                    <a:pt x="57438" y="158824"/>
                  </a:lnTo>
                  <a:lnTo>
                    <a:pt x="60982" y="147653"/>
                  </a:lnTo>
                  <a:lnTo>
                    <a:pt x="64515" y="135627"/>
                  </a:lnTo>
                  <a:lnTo>
                    <a:pt x="68040" y="122462"/>
                  </a:lnTo>
                  <a:lnTo>
                    <a:pt x="71560" y="108365"/>
                  </a:lnTo>
                  <a:lnTo>
                    <a:pt x="75076" y="93831"/>
                  </a:lnTo>
                  <a:lnTo>
                    <a:pt x="78590" y="79212"/>
                  </a:lnTo>
                  <a:lnTo>
                    <a:pt x="82144" y="64883"/>
                  </a:lnTo>
                  <a:lnTo>
                    <a:pt x="86273" y="49702"/>
                  </a:lnTo>
                  <a:lnTo>
                    <a:pt x="92458" y="30104"/>
                  </a:lnTo>
                  <a:lnTo>
                    <a:pt x="1031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44384" y="171680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07597" y="1148264"/>
              <a:ext cx="42114" cy="631711"/>
            </a:xfrm>
            <a:custGeom>
              <a:avLst/>
              <a:gdLst/>
              <a:ahLst/>
              <a:cxnLst/>
              <a:rect l="0" t="0" r="0" b="0"/>
              <a:pathLst>
                <a:path w="42114" h="631711">
                  <a:moveTo>
                    <a:pt x="0" y="0"/>
                  </a:moveTo>
                  <a:lnTo>
                    <a:pt x="2866" y="9002"/>
                  </a:lnTo>
                  <a:lnTo>
                    <a:pt x="5009" y="19270"/>
                  </a:lnTo>
                  <a:lnTo>
                    <a:pt x="6611" y="31849"/>
                  </a:lnTo>
                  <a:lnTo>
                    <a:pt x="7792" y="46203"/>
                  </a:lnTo>
                  <a:lnTo>
                    <a:pt x="8640" y="61351"/>
                  </a:lnTo>
                  <a:lnTo>
                    <a:pt x="9243" y="76645"/>
                  </a:lnTo>
                  <a:lnTo>
                    <a:pt x="9830" y="92125"/>
                  </a:lnTo>
                  <a:lnTo>
                    <a:pt x="10762" y="108324"/>
                  </a:lnTo>
                  <a:lnTo>
                    <a:pt x="12209" y="125506"/>
                  </a:lnTo>
                  <a:lnTo>
                    <a:pt x="14165" y="143483"/>
                  </a:lnTo>
                  <a:lnTo>
                    <a:pt x="16550" y="161790"/>
                  </a:lnTo>
                  <a:lnTo>
                    <a:pt x="19260" y="180111"/>
                  </a:lnTo>
                  <a:lnTo>
                    <a:pt x="22046" y="198313"/>
                  </a:lnTo>
                  <a:lnTo>
                    <a:pt x="24528" y="216368"/>
                  </a:lnTo>
                  <a:lnTo>
                    <a:pt x="26527" y="234288"/>
                  </a:lnTo>
                  <a:lnTo>
                    <a:pt x="28037" y="252101"/>
                  </a:lnTo>
                  <a:lnTo>
                    <a:pt x="29132" y="269835"/>
                  </a:lnTo>
                  <a:lnTo>
                    <a:pt x="29911" y="287510"/>
                  </a:lnTo>
                  <a:lnTo>
                    <a:pt x="30622" y="305145"/>
                  </a:lnTo>
                  <a:lnTo>
                    <a:pt x="31640" y="322752"/>
                  </a:lnTo>
                  <a:lnTo>
                    <a:pt x="33141" y="340335"/>
                  </a:lnTo>
                  <a:lnTo>
                    <a:pt x="34964" y="357737"/>
                  </a:lnTo>
                  <a:lnTo>
                    <a:pt x="36727" y="374654"/>
                  </a:lnTo>
                  <a:lnTo>
                    <a:pt x="38207" y="390960"/>
                  </a:lnTo>
                  <a:lnTo>
                    <a:pt x="39351" y="406690"/>
                  </a:lnTo>
                  <a:lnTo>
                    <a:pt x="40194" y="421947"/>
                  </a:lnTo>
                  <a:lnTo>
                    <a:pt x="40795" y="436851"/>
                  </a:lnTo>
                  <a:lnTo>
                    <a:pt x="41216" y="451828"/>
                  </a:lnTo>
                  <a:lnTo>
                    <a:pt x="41506" y="467570"/>
                  </a:lnTo>
                  <a:lnTo>
                    <a:pt x="41704" y="484386"/>
                  </a:lnTo>
                  <a:lnTo>
                    <a:pt x="41838" y="502089"/>
                  </a:lnTo>
                  <a:lnTo>
                    <a:pt x="41929" y="520198"/>
                  </a:lnTo>
                  <a:lnTo>
                    <a:pt x="41990" y="538365"/>
                  </a:lnTo>
                  <a:lnTo>
                    <a:pt x="42031" y="556073"/>
                  </a:lnTo>
                  <a:lnTo>
                    <a:pt x="42063" y="574503"/>
                  </a:lnTo>
                  <a:lnTo>
                    <a:pt x="42089" y="597504"/>
                  </a:lnTo>
                  <a:lnTo>
                    <a:pt x="42113" y="63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33980" y="1474647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56788" y="2934"/>
                  </a:lnTo>
                  <a:lnTo>
                    <a:pt x="146299" y="5716"/>
                  </a:lnTo>
                  <a:lnTo>
                    <a:pt x="135988" y="8611"/>
                  </a:lnTo>
                  <a:lnTo>
                    <a:pt x="125341" y="11479"/>
                  </a:lnTo>
                  <a:lnTo>
                    <a:pt x="113701" y="13996"/>
                  </a:lnTo>
                  <a:lnTo>
                    <a:pt x="100814" y="16011"/>
                  </a:lnTo>
                  <a:lnTo>
                    <a:pt x="87080" y="17696"/>
                  </a:lnTo>
                  <a:lnTo>
                    <a:pt x="73325" y="19439"/>
                  </a:lnTo>
                  <a:lnTo>
                    <a:pt x="60050" y="21461"/>
                  </a:lnTo>
                  <a:lnTo>
                    <a:pt x="47644" y="23659"/>
                  </a:lnTo>
                  <a:lnTo>
                    <a:pt x="35238" y="25913"/>
                  </a:lnTo>
                  <a:lnTo>
                    <a:pt x="20631" y="284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65648" y="990141"/>
              <a:ext cx="357970" cy="800362"/>
            </a:xfrm>
            <a:custGeom>
              <a:avLst/>
              <a:gdLst/>
              <a:ahLst/>
              <a:cxnLst/>
              <a:rect l="0" t="0" r="0" b="0"/>
              <a:pathLst>
                <a:path w="357970" h="800362">
                  <a:moveTo>
                    <a:pt x="0" y="789833"/>
                  </a:moveTo>
                  <a:lnTo>
                    <a:pt x="67" y="778030"/>
                  </a:lnTo>
                  <a:lnTo>
                    <a:pt x="708" y="766262"/>
                  </a:lnTo>
                  <a:lnTo>
                    <a:pt x="2004" y="753358"/>
                  </a:lnTo>
                  <a:lnTo>
                    <a:pt x="3864" y="738991"/>
                  </a:lnTo>
                  <a:lnTo>
                    <a:pt x="6180" y="722718"/>
                  </a:lnTo>
                  <a:lnTo>
                    <a:pt x="8847" y="704502"/>
                  </a:lnTo>
                  <a:lnTo>
                    <a:pt x="11771" y="685094"/>
                  </a:lnTo>
                  <a:lnTo>
                    <a:pt x="14878" y="665774"/>
                  </a:lnTo>
                  <a:lnTo>
                    <a:pt x="18109" y="647271"/>
                  </a:lnTo>
                  <a:lnTo>
                    <a:pt x="21260" y="629768"/>
                  </a:lnTo>
                  <a:lnTo>
                    <a:pt x="23996" y="613174"/>
                  </a:lnTo>
                  <a:lnTo>
                    <a:pt x="26172" y="597305"/>
                  </a:lnTo>
                  <a:lnTo>
                    <a:pt x="27973" y="581817"/>
                  </a:lnTo>
                  <a:lnTo>
                    <a:pt x="29796" y="566249"/>
                  </a:lnTo>
                  <a:lnTo>
                    <a:pt x="31877" y="550360"/>
                  </a:lnTo>
                  <a:lnTo>
                    <a:pt x="34277" y="534260"/>
                  </a:lnTo>
                  <a:lnTo>
                    <a:pt x="36967" y="518298"/>
                  </a:lnTo>
                  <a:lnTo>
                    <a:pt x="39887" y="502667"/>
                  </a:lnTo>
                  <a:lnTo>
                    <a:pt x="42814" y="487238"/>
                  </a:lnTo>
                  <a:lnTo>
                    <a:pt x="45392" y="471661"/>
                  </a:lnTo>
                  <a:lnTo>
                    <a:pt x="47459" y="455740"/>
                  </a:lnTo>
                  <a:lnTo>
                    <a:pt x="49185" y="439607"/>
                  </a:lnTo>
                  <a:lnTo>
                    <a:pt x="50958" y="423616"/>
                  </a:lnTo>
                  <a:lnTo>
                    <a:pt x="53001" y="407963"/>
                  </a:lnTo>
                  <a:lnTo>
                    <a:pt x="55204" y="392519"/>
                  </a:lnTo>
                  <a:lnTo>
                    <a:pt x="57231" y="376929"/>
                  </a:lnTo>
                  <a:lnTo>
                    <a:pt x="58895" y="361001"/>
                  </a:lnTo>
                  <a:lnTo>
                    <a:pt x="60335" y="344862"/>
                  </a:lnTo>
                  <a:lnTo>
                    <a:pt x="61909" y="328868"/>
                  </a:lnTo>
                  <a:lnTo>
                    <a:pt x="63814" y="313212"/>
                  </a:lnTo>
                  <a:lnTo>
                    <a:pt x="65925" y="297766"/>
                  </a:lnTo>
                  <a:lnTo>
                    <a:pt x="67888" y="282175"/>
                  </a:lnTo>
                  <a:lnTo>
                    <a:pt x="69510" y="266246"/>
                  </a:lnTo>
                  <a:lnTo>
                    <a:pt x="70921" y="250107"/>
                  </a:lnTo>
                  <a:lnTo>
                    <a:pt x="72476" y="234112"/>
                  </a:lnTo>
                  <a:lnTo>
                    <a:pt x="74369" y="218461"/>
                  </a:lnTo>
                  <a:lnTo>
                    <a:pt x="76470" y="203187"/>
                  </a:lnTo>
                  <a:lnTo>
                    <a:pt x="78428" y="188245"/>
                  </a:lnTo>
                  <a:lnTo>
                    <a:pt x="80046" y="173564"/>
                  </a:lnTo>
                  <a:lnTo>
                    <a:pt x="81455" y="159077"/>
                  </a:lnTo>
                  <a:lnTo>
                    <a:pt x="83008" y="144731"/>
                  </a:lnTo>
                  <a:lnTo>
                    <a:pt x="84904" y="130478"/>
                  </a:lnTo>
                  <a:lnTo>
                    <a:pt x="87178" y="116124"/>
                  </a:lnTo>
                  <a:lnTo>
                    <a:pt x="89783" y="101341"/>
                  </a:lnTo>
                  <a:lnTo>
                    <a:pt x="92650" y="85990"/>
                  </a:lnTo>
                  <a:lnTo>
                    <a:pt x="95711" y="70256"/>
                  </a:lnTo>
                  <a:lnTo>
                    <a:pt x="98912" y="54540"/>
                  </a:lnTo>
                  <a:lnTo>
                    <a:pt x="102220" y="39103"/>
                  </a:lnTo>
                  <a:lnTo>
                    <a:pt x="105932" y="24823"/>
                  </a:lnTo>
                  <a:lnTo>
                    <a:pt x="110642" y="13210"/>
                  </a:lnTo>
                  <a:lnTo>
                    <a:pt x="116584" y="4873"/>
                  </a:lnTo>
                  <a:lnTo>
                    <a:pt x="123356" y="245"/>
                  </a:lnTo>
                  <a:lnTo>
                    <a:pt x="130132" y="0"/>
                  </a:lnTo>
                  <a:lnTo>
                    <a:pt x="136428" y="4053"/>
                  </a:lnTo>
                  <a:lnTo>
                    <a:pt x="142111" y="11433"/>
                  </a:lnTo>
                  <a:lnTo>
                    <a:pt x="147227" y="20718"/>
                  </a:lnTo>
                  <a:lnTo>
                    <a:pt x="151883" y="30913"/>
                  </a:lnTo>
                  <a:lnTo>
                    <a:pt x="156025" y="41647"/>
                  </a:lnTo>
                  <a:lnTo>
                    <a:pt x="159443" y="52975"/>
                  </a:lnTo>
                  <a:lnTo>
                    <a:pt x="162084" y="64923"/>
                  </a:lnTo>
                  <a:lnTo>
                    <a:pt x="164199" y="77420"/>
                  </a:lnTo>
                  <a:lnTo>
                    <a:pt x="166235" y="90356"/>
                  </a:lnTo>
                  <a:lnTo>
                    <a:pt x="168459" y="103627"/>
                  </a:lnTo>
                  <a:lnTo>
                    <a:pt x="170955" y="117305"/>
                  </a:lnTo>
                  <a:lnTo>
                    <a:pt x="173709" y="131627"/>
                  </a:lnTo>
                  <a:lnTo>
                    <a:pt x="176675" y="146671"/>
                  </a:lnTo>
                  <a:lnTo>
                    <a:pt x="179804" y="162368"/>
                  </a:lnTo>
                  <a:lnTo>
                    <a:pt x="183050" y="178590"/>
                  </a:lnTo>
                  <a:lnTo>
                    <a:pt x="186383" y="195208"/>
                  </a:lnTo>
                  <a:lnTo>
                    <a:pt x="189943" y="212114"/>
                  </a:lnTo>
                  <a:lnTo>
                    <a:pt x="194018" y="229223"/>
                  </a:lnTo>
                  <a:lnTo>
                    <a:pt x="198720" y="246472"/>
                  </a:lnTo>
                  <a:lnTo>
                    <a:pt x="203844" y="263818"/>
                  </a:lnTo>
                  <a:lnTo>
                    <a:pt x="208977" y="281230"/>
                  </a:lnTo>
                  <a:lnTo>
                    <a:pt x="213872" y="298687"/>
                  </a:lnTo>
                  <a:lnTo>
                    <a:pt x="218463" y="316173"/>
                  </a:lnTo>
                  <a:lnTo>
                    <a:pt x="222774" y="333680"/>
                  </a:lnTo>
                  <a:lnTo>
                    <a:pt x="226856" y="351200"/>
                  </a:lnTo>
                  <a:lnTo>
                    <a:pt x="230767" y="368729"/>
                  </a:lnTo>
                  <a:lnTo>
                    <a:pt x="234554" y="386265"/>
                  </a:lnTo>
                  <a:lnTo>
                    <a:pt x="238253" y="403804"/>
                  </a:lnTo>
                  <a:lnTo>
                    <a:pt x="241891" y="421346"/>
                  </a:lnTo>
                  <a:lnTo>
                    <a:pt x="245488" y="438890"/>
                  </a:lnTo>
                  <a:lnTo>
                    <a:pt x="249061" y="456431"/>
                  </a:lnTo>
                  <a:lnTo>
                    <a:pt x="252782" y="473804"/>
                  </a:lnTo>
                  <a:lnTo>
                    <a:pt x="256966" y="490702"/>
                  </a:lnTo>
                  <a:lnTo>
                    <a:pt x="261742" y="507000"/>
                  </a:lnTo>
                  <a:lnTo>
                    <a:pt x="266916" y="522894"/>
                  </a:lnTo>
                  <a:lnTo>
                    <a:pt x="272081" y="538793"/>
                  </a:lnTo>
                  <a:lnTo>
                    <a:pt x="276999" y="554933"/>
                  </a:lnTo>
                  <a:lnTo>
                    <a:pt x="281605" y="571215"/>
                  </a:lnTo>
                  <a:lnTo>
                    <a:pt x="285925" y="587306"/>
                  </a:lnTo>
                  <a:lnTo>
                    <a:pt x="290014" y="603017"/>
                  </a:lnTo>
                  <a:lnTo>
                    <a:pt x="293930" y="618162"/>
                  </a:lnTo>
                  <a:lnTo>
                    <a:pt x="297719" y="632485"/>
                  </a:lnTo>
                  <a:lnTo>
                    <a:pt x="301420" y="645932"/>
                  </a:lnTo>
                  <a:lnTo>
                    <a:pt x="305060" y="658606"/>
                  </a:lnTo>
                  <a:lnTo>
                    <a:pt x="308657" y="670664"/>
                  </a:lnTo>
                  <a:lnTo>
                    <a:pt x="312226" y="682263"/>
                  </a:lnTo>
                  <a:lnTo>
                    <a:pt x="315775" y="693529"/>
                  </a:lnTo>
                  <a:lnTo>
                    <a:pt x="319311" y="704562"/>
                  </a:lnTo>
                  <a:lnTo>
                    <a:pt x="322838" y="715432"/>
                  </a:lnTo>
                  <a:lnTo>
                    <a:pt x="326360" y="726192"/>
                  </a:lnTo>
                  <a:lnTo>
                    <a:pt x="329877" y="736875"/>
                  </a:lnTo>
                  <a:lnTo>
                    <a:pt x="333392" y="747499"/>
                  </a:lnTo>
                  <a:lnTo>
                    <a:pt x="336946" y="757817"/>
                  </a:lnTo>
                  <a:lnTo>
                    <a:pt x="341075" y="768448"/>
                  </a:lnTo>
                  <a:lnTo>
                    <a:pt x="347261" y="781443"/>
                  </a:lnTo>
                  <a:lnTo>
                    <a:pt x="357969" y="8003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97234" y="1537818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19825" y="0"/>
                  </a:lnTo>
                  <a:lnTo>
                    <a:pt x="208056" y="0"/>
                  </a:lnTo>
                  <a:lnTo>
                    <a:pt x="195166" y="9"/>
                  </a:lnTo>
                  <a:lnTo>
                    <a:pt x="181317" y="355"/>
                  </a:lnTo>
                  <a:lnTo>
                    <a:pt x="166989" y="1652"/>
                  </a:lnTo>
                  <a:lnTo>
                    <a:pt x="152520" y="4154"/>
                  </a:lnTo>
                  <a:lnTo>
                    <a:pt x="138069" y="7632"/>
                  </a:lnTo>
                  <a:lnTo>
                    <a:pt x="123694" y="11576"/>
                  </a:lnTo>
                  <a:lnTo>
                    <a:pt x="109404" y="15635"/>
                  </a:lnTo>
                  <a:lnTo>
                    <a:pt x="95352" y="19647"/>
                  </a:lnTo>
                  <a:lnTo>
                    <a:pt x="81830" y="23559"/>
                  </a:lnTo>
                  <a:lnTo>
                    <a:pt x="68958" y="27367"/>
                  </a:lnTo>
                  <a:lnTo>
                    <a:pt x="56757" y="30934"/>
                  </a:lnTo>
                  <a:lnTo>
                    <a:pt x="43831" y="34338"/>
                  </a:lnTo>
                  <a:lnTo>
                    <a:pt x="26811" y="378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57040" y="1452071"/>
              <a:ext cx="250848" cy="364501"/>
            </a:xfrm>
            <a:custGeom>
              <a:avLst/>
              <a:gdLst/>
              <a:ahLst/>
              <a:cxnLst/>
              <a:rect l="0" t="0" r="0" b="0"/>
              <a:pathLst>
                <a:path w="250848" h="364501">
                  <a:moveTo>
                    <a:pt x="187676" y="43633"/>
                  </a:moveTo>
                  <a:lnTo>
                    <a:pt x="181808" y="37766"/>
                  </a:lnTo>
                  <a:lnTo>
                    <a:pt x="176243" y="32201"/>
                  </a:lnTo>
                  <a:lnTo>
                    <a:pt x="170439" y="26407"/>
                  </a:lnTo>
                  <a:lnTo>
                    <a:pt x="164186" y="20499"/>
                  </a:lnTo>
                  <a:lnTo>
                    <a:pt x="157208" y="14817"/>
                  </a:lnTo>
                  <a:lnTo>
                    <a:pt x="149427" y="9552"/>
                  </a:lnTo>
                  <a:lnTo>
                    <a:pt x="140926" y="5047"/>
                  </a:lnTo>
                  <a:lnTo>
                    <a:pt x="131847" y="1857"/>
                  </a:lnTo>
                  <a:lnTo>
                    <a:pt x="122333" y="167"/>
                  </a:lnTo>
                  <a:lnTo>
                    <a:pt x="112505" y="0"/>
                  </a:lnTo>
                  <a:lnTo>
                    <a:pt x="102456" y="1400"/>
                  </a:lnTo>
                  <a:lnTo>
                    <a:pt x="92257" y="4230"/>
                  </a:lnTo>
                  <a:lnTo>
                    <a:pt x="82121" y="8230"/>
                  </a:lnTo>
                  <a:lnTo>
                    <a:pt x="72388" y="13123"/>
                  </a:lnTo>
                  <a:lnTo>
                    <a:pt x="63212" y="18678"/>
                  </a:lnTo>
                  <a:lnTo>
                    <a:pt x="54576" y="25032"/>
                  </a:lnTo>
                  <a:lnTo>
                    <a:pt x="46388" y="32661"/>
                  </a:lnTo>
                  <a:lnTo>
                    <a:pt x="38550" y="41721"/>
                  </a:lnTo>
                  <a:lnTo>
                    <a:pt x="31132" y="52078"/>
                  </a:lnTo>
                  <a:lnTo>
                    <a:pt x="24370" y="63480"/>
                  </a:lnTo>
                  <a:lnTo>
                    <a:pt x="18343" y="75674"/>
                  </a:lnTo>
                  <a:lnTo>
                    <a:pt x="13141" y="88608"/>
                  </a:lnTo>
                  <a:lnTo>
                    <a:pt x="8946" y="102422"/>
                  </a:lnTo>
                  <a:lnTo>
                    <a:pt x="5755" y="117115"/>
                  </a:lnTo>
                  <a:lnTo>
                    <a:pt x="3425" y="132405"/>
                  </a:lnTo>
                  <a:lnTo>
                    <a:pt x="1770" y="147822"/>
                  </a:lnTo>
                  <a:lnTo>
                    <a:pt x="621" y="163081"/>
                  </a:lnTo>
                  <a:lnTo>
                    <a:pt x="0" y="178091"/>
                  </a:lnTo>
                  <a:lnTo>
                    <a:pt x="107" y="192856"/>
                  </a:lnTo>
                  <a:lnTo>
                    <a:pt x="998" y="207417"/>
                  </a:lnTo>
                  <a:lnTo>
                    <a:pt x="2748" y="221824"/>
                  </a:lnTo>
                  <a:lnTo>
                    <a:pt x="5527" y="236117"/>
                  </a:lnTo>
                  <a:lnTo>
                    <a:pt x="9324" y="250326"/>
                  </a:lnTo>
                  <a:lnTo>
                    <a:pt x="13993" y="264310"/>
                  </a:lnTo>
                  <a:lnTo>
                    <a:pt x="19344" y="277780"/>
                  </a:lnTo>
                  <a:lnTo>
                    <a:pt x="25201" y="290614"/>
                  </a:lnTo>
                  <a:lnTo>
                    <a:pt x="31420" y="302690"/>
                  </a:lnTo>
                  <a:lnTo>
                    <a:pt x="37894" y="313808"/>
                  </a:lnTo>
                  <a:lnTo>
                    <a:pt x="44548" y="323948"/>
                  </a:lnTo>
                  <a:lnTo>
                    <a:pt x="51490" y="333080"/>
                  </a:lnTo>
                  <a:lnTo>
                    <a:pt x="58990" y="341076"/>
                  </a:lnTo>
                  <a:lnTo>
                    <a:pt x="67159" y="347972"/>
                  </a:lnTo>
                  <a:lnTo>
                    <a:pt x="76273" y="353773"/>
                  </a:lnTo>
                  <a:lnTo>
                    <a:pt x="86835" y="358380"/>
                  </a:lnTo>
                  <a:lnTo>
                    <a:pt x="98974" y="361841"/>
                  </a:lnTo>
                  <a:lnTo>
                    <a:pt x="112194" y="364015"/>
                  </a:lnTo>
                  <a:lnTo>
                    <a:pt x="125598" y="364500"/>
                  </a:lnTo>
                  <a:lnTo>
                    <a:pt x="138647" y="363237"/>
                  </a:lnTo>
                  <a:lnTo>
                    <a:pt x="151168" y="360610"/>
                  </a:lnTo>
                  <a:lnTo>
                    <a:pt x="163183" y="357245"/>
                  </a:lnTo>
                  <a:lnTo>
                    <a:pt x="174776" y="353574"/>
                  </a:lnTo>
                  <a:lnTo>
                    <a:pt x="185883" y="349655"/>
                  </a:lnTo>
                  <a:lnTo>
                    <a:pt x="196283" y="345272"/>
                  </a:lnTo>
                  <a:lnTo>
                    <a:pt x="205910" y="340331"/>
                  </a:lnTo>
                  <a:lnTo>
                    <a:pt x="214740" y="334979"/>
                  </a:lnTo>
                  <a:lnTo>
                    <a:pt x="223679" y="328910"/>
                  </a:lnTo>
                  <a:lnTo>
                    <a:pt x="234632" y="320471"/>
                  </a:lnTo>
                  <a:lnTo>
                    <a:pt x="250847" y="3068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19088" y="1116678"/>
              <a:ext cx="25670" cy="610654"/>
            </a:xfrm>
            <a:custGeom>
              <a:avLst/>
              <a:gdLst/>
              <a:ahLst/>
              <a:cxnLst/>
              <a:rect l="0" t="0" r="0" b="0"/>
              <a:pathLst>
                <a:path w="25670" h="610654">
                  <a:moveTo>
                    <a:pt x="4612" y="0"/>
                  </a:moveTo>
                  <a:lnTo>
                    <a:pt x="1813" y="9070"/>
                  </a:lnTo>
                  <a:lnTo>
                    <a:pt x="310" y="19977"/>
                  </a:lnTo>
                  <a:lnTo>
                    <a:pt x="0" y="33853"/>
                  </a:lnTo>
                  <a:lnTo>
                    <a:pt x="506" y="50067"/>
                  </a:lnTo>
                  <a:lnTo>
                    <a:pt x="1326" y="67531"/>
                  </a:lnTo>
                  <a:lnTo>
                    <a:pt x="2141" y="85478"/>
                  </a:lnTo>
                  <a:lnTo>
                    <a:pt x="2825" y="103363"/>
                  </a:lnTo>
                  <a:lnTo>
                    <a:pt x="3351" y="120724"/>
                  </a:lnTo>
                  <a:lnTo>
                    <a:pt x="3742" y="137391"/>
                  </a:lnTo>
                  <a:lnTo>
                    <a:pt x="4189" y="153562"/>
                  </a:lnTo>
                  <a:lnTo>
                    <a:pt x="5029" y="169660"/>
                  </a:lnTo>
                  <a:lnTo>
                    <a:pt x="6410" y="185944"/>
                  </a:lnTo>
                  <a:lnTo>
                    <a:pt x="8153" y="202496"/>
                  </a:lnTo>
                  <a:lnTo>
                    <a:pt x="9862" y="219302"/>
                  </a:lnTo>
                  <a:lnTo>
                    <a:pt x="11306" y="236316"/>
                  </a:lnTo>
                  <a:lnTo>
                    <a:pt x="12427" y="253489"/>
                  </a:lnTo>
                  <a:lnTo>
                    <a:pt x="13253" y="270777"/>
                  </a:lnTo>
                  <a:lnTo>
                    <a:pt x="13843" y="288147"/>
                  </a:lnTo>
                  <a:lnTo>
                    <a:pt x="14257" y="305575"/>
                  </a:lnTo>
                  <a:lnTo>
                    <a:pt x="14542" y="323041"/>
                  </a:lnTo>
                  <a:lnTo>
                    <a:pt x="14737" y="340529"/>
                  </a:lnTo>
                  <a:lnTo>
                    <a:pt x="14869" y="357866"/>
                  </a:lnTo>
                  <a:lnTo>
                    <a:pt x="14959" y="374741"/>
                  </a:lnTo>
                  <a:lnTo>
                    <a:pt x="15024" y="391019"/>
                  </a:lnTo>
                  <a:lnTo>
                    <a:pt x="15237" y="406730"/>
                  </a:lnTo>
                  <a:lnTo>
                    <a:pt x="15912" y="421973"/>
                  </a:lnTo>
                  <a:lnTo>
                    <a:pt x="17178" y="436860"/>
                  </a:lnTo>
                  <a:lnTo>
                    <a:pt x="18843" y="451485"/>
                  </a:lnTo>
                  <a:lnTo>
                    <a:pt x="20500" y="465926"/>
                  </a:lnTo>
                  <a:lnTo>
                    <a:pt x="21909" y="480247"/>
                  </a:lnTo>
                  <a:lnTo>
                    <a:pt x="23005" y="494816"/>
                  </a:lnTo>
                  <a:lnTo>
                    <a:pt x="23815" y="510276"/>
                  </a:lnTo>
                  <a:lnTo>
                    <a:pt x="24395" y="526881"/>
                  </a:lnTo>
                  <a:lnTo>
                    <a:pt x="24801" y="543857"/>
                  </a:lnTo>
                  <a:lnTo>
                    <a:pt x="25126" y="561356"/>
                  </a:lnTo>
                  <a:lnTo>
                    <a:pt x="25400" y="582035"/>
                  </a:lnTo>
                  <a:lnTo>
                    <a:pt x="25669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355244" y="1295663"/>
              <a:ext cx="294799" cy="10529"/>
            </a:xfrm>
            <a:custGeom>
              <a:avLst/>
              <a:gdLst/>
              <a:ahLst/>
              <a:cxnLst/>
              <a:rect l="0" t="0" r="0" b="0"/>
              <a:pathLst>
                <a:path w="294799" h="10529">
                  <a:moveTo>
                    <a:pt x="294798" y="0"/>
                  </a:moveTo>
                  <a:lnTo>
                    <a:pt x="282996" y="67"/>
                  </a:lnTo>
                  <a:lnTo>
                    <a:pt x="271227" y="707"/>
                  </a:lnTo>
                  <a:lnTo>
                    <a:pt x="258327" y="1999"/>
                  </a:lnTo>
                  <a:lnTo>
                    <a:pt x="244134" y="3686"/>
                  </a:lnTo>
                  <a:lnTo>
                    <a:pt x="228509" y="5354"/>
                  </a:lnTo>
                  <a:lnTo>
                    <a:pt x="211528" y="6767"/>
                  </a:lnTo>
                  <a:lnTo>
                    <a:pt x="193255" y="7866"/>
                  </a:lnTo>
                  <a:lnTo>
                    <a:pt x="173638" y="8676"/>
                  </a:lnTo>
                  <a:lnTo>
                    <a:pt x="152787" y="9255"/>
                  </a:lnTo>
                  <a:lnTo>
                    <a:pt x="131246" y="9661"/>
                  </a:lnTo>
                  <a:lnTo>
                    <a:pt x="109867" y="9941"/>
                  </a:lnTo>
                  <a:lnTo>
                    <a:pt x="89138" y="10132"/>
                  </a:lnTo>
                  <a:lnTo>
                    <a:pt x="69719" y="10262"/>
                  </a:lnTo>
                  <a:lnTo>
                    <a:pt x="50608" y="10364"/>
                  </a:lnTo>
                  <a:lnTo>
                    <a:pt x="29017" y="1044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71099" y="1611518"/>
              <a:ext cx="31587" cy="178985"/>
            </a:xfrm>
            <a:custGeom>
              <a:avLst/>
              <a:gdLst/>
              <a:ahLst/>
              <a:cxnLst/>
              <a:rect l="0" t="0" r="0" b="0"/>
              <a:pathLst>
                <a:path w="31587" h="178985">
                  <a:moveTo>
                    <a:pt x="0" y="0"/>
                  </a:moveTo>
                  <a:lnTo>
                    <a:pt x="2867" y="8935"/>
                  </a:lnTo>
                  <a:lnTo>
                    <a:pt x="5009" y="18562"/>
                  </a:lnTo>
                  <a:lnTo>
                    <a:pt x="6617" y="29850"/>
                  </a:lnTo>
                  <a:lnTo>
                    <a:pt x="7970" y="42517"/>
                  </a:lnTo>
                  <a:lnTo>
                    <a:pt x="9467" y="55997"/>
                  </a:lnTo>
                  <a:lnTo>
                    <a:pt x="11317" y="69868"/>
                  </a:lnTo>
                  <a:lnTo>
                    <a:pt x="13558" y="83904"/>
                  </a:lnTo>
                  <a:lnTo>
                    <a:pt x="16138" y="97996"/>
                  </a:lnTo>
                  <a:lnTo>
                    <a:pt x="18983" y="112083"/>
                  </a:lnTo>
                  <a:lnTo>
                    <a:pt x="21871" y="125736"/>
                  </a:lnTo>
                  <a:lnTo>
                    <a:pt x="24728" y="139587"/>
                  </a:lnTo>
                  <a:lnTo>
                    <a:pt x="27804" y="155971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92156" y="1400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00291" y="1548347"/>
              <a:ext cx="173553" cy="243029"/>
            </a:xfrm>
            <a:custGeom>
              <a:avLst/>
              <a:gdLst/>
              <a:ahLst/>
              <a:cxnLst/>
              <a:rect l="0" t="0" r="0" b="0"/>
              <a:pathLst>
                <a:path w="173553" h="243029">
                  <a:moveTo>
                    <a:pt x="112964" y="10528"/>
                  </a:moveTo>
                  <a:lnTo>
                    <a:pt x="104230" y="7796"/>
                  </a:lnTo>
                  <a:lnTo>
                    <a:pt x="96523" y="6934"/>
                  </a:lnTo>
                  <a:lnTo>
                    <a:pt x="89121" y="7924"/>
                  </a:lnTo>
                  <a:lnTo>
                    <a:pt x="81860" y="10463"/>
                  </a:lnTo>
                  <a:lnTo>
                    <a:pt x="74681" y="14247"/>
                  </a:lnTo>
                  <a:lnTo>
                    <a:pt x="67556" y="18983"/>
                  </a:lnTo>
                  <a:lnTo>
                    <a:pt x="60465" y="24416"/>
                  </a:lnTo>
                  <a:lnTo>
                    <a:pt x="53399" y="30346"/>
                  </a:lnTo>
                  <a:lnTo>
                    <a:pt x="46348" y="36632"/>
                  </a:lnTo>
                  <a:lnTo>
                    <a:pt x="39307" y="43495"/>
                  </a:lnTo>
                  <a:lnTo>
                    <a:pt x="32274" y="51472"/>
                  </a:lnTo>
                  <a:lnTo>
                    <a:pt x="25254" y="60775"/>
                  </a:lnTo>
                  <a:lnTo>
                    <a:pt x="18574" y="71465"/>
                  </a:lnTo>
                  <a:lnTo>
                    <a:pt x="12848" y="83623"/>
                  </a:lnTo>
                  <a:lnTo>
                    <a:pt x="8333" y="97135"/>
                  </a:lnTo>
                  <a:lnTo>
                    <a:pt x="4963" y="111597"/>
                  </a:lnTo>
                  <a:lnTo>
                    <a:pt x="2536" y="126443"/>
                  </a:lnTo>
                  <a:lnTo>
                    <a:pt x="837" y="141303"/>
                  </a:lnTo>
                  <a:lnTo>
                    <a:pt x="0" y="155702"/>
                  </a:lnTo>
                  <a:lnTo>
                    <a:pt x="486" y="168992"/>
                  </a:lnTo>
                  <a:lnTo>
                    <a:pt x="2441" y="180927"/>
                  </a:lnTo>
                  <a:lnTo>
                    <a:pt x="5720" y="191602"/>
                  </a:lnTo>
                  <a:lnTo>
                    <a:pt x="10062" y="201248"/>
                  </a:lnTo>
                  <a:lnTo>
                    <a:pt x="15210" y="210108"/>
                  </a:lnTo>
                  <a:lnTo>
                    <a:pt x="21106" y="218231"/>
                  </a:lnTo>
                  <a:lnTo>
                    <a:pt x="27888" y="225476"/>
                  </a:lnTo>
                  <a:lnTo>
                    <a:pt x="35558" y="231827"/>
                  </a:lnTo>
                  <a:lnTo>
                    <a:pt x="43997" y="237076"/>
                  </a:lnTo>
                  <a:lnTo>
                    <a:pt x="53039" y="240773"/>
                  </a:lnTo>
                  <a:lnTo>
                    <a:pt x="62531" y="242802"/>
                  </a:lnTo>
                  <a:lnTo>
                    <a:pt x="72345" y="243028"/>
                  </a:lnTo>
                  <a:lnTo>
                    <a:pt x="82386" y="241134"/>
                  </a:lnTo>
                  <a:lnTo>
                    <a:pt x="92579" y="237160"/>
                  </a:lnTo>
                  <a:lnTo>
                    <a:pt x="102711" y="231577"/>
                  </a:lnTo>
                  <a:lnTo>
                    <a:pt x="112442" y="225082"/>
                  </a:lnTo>
                  <a:lnTo>
                    <a:pt x="121617" y="218156"/>
                  </a:lnTo>
                  <a:lnTo>
                    <a:pt x="130252" y="210730"/>
                  </a:lnTo>
                  <a:lnTo>
                    <a:pt x="138439" y="202307"/>
                  </a:lnTo>
                  <a:lnTo>
                    <a:pt x="146272" y="192678"/>
                  </a:lnTo>
                  <a:lnTo>
                    <a:pt x="153517" y="181922"/>
                  </a:lnTo>
                  <a:lnTo>
                    <a:pt x="159631" y="170245"/>
                  </a:lnTo>
                  <a:lnTo>
                    <a:pt x="164409" y="157862"/>
                  </a:lnTo>
                  <a:lnTo>
                    <a:pt x="167958" y="144800"/>
                  </a:lnTo>
                  <a:lnTo>
                    <a:pt x="170505" y="130901"/>
                  </a:lnTo>
                  <a:lnTo>
                    <a:pt x="172289" y="116153"/>
                  </a:lnTo>
                  <a:lnTo>
                    <a:pt x="173353" y="100997"/>
                  </a:lnTo>
                  <a:lnTo>
                    <a:pt x="173552" y="86203"/>
                  </a:lnTo>
                  <a:lnTo>
                    <a:pt x="172869" y="72183"/>
                  </a:lnTo>
                  <a:lnTo>
                    <a:pt x="171260" y="59161"/>
                  </a:lnTo>
                  <a:lnTo>
                    <a:pt x="168577" y="47333"/>
                  </a:lnTo>
                  <a:lnTo>
                    <a:pt x="164839" y="36684"/>
                  </a:lnTo>
                  <a:lnTo>
                    <a:pt x="159933" y="27334"/>
                  </a:lnTo>
                  <a:lnTo>
                    <a:pt x="152739" y="18718"/>
                  </a:lnTo>
                  <a:lnTo>
                    <a:pt x="139271" y="10075"/>
                  </a:lnTo>
                  <a:lnTo>
                    <a:pt x="1129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53150" y="1539657"/>
              <a:ext cx="207546" cy="240318"/>
            </a:xfrm>
            <a:custGeom>
              <a:avLst/>
              <a:gdLst/>
              <a:ahLst/>
              <a:cxnLst/>
              <a:rect l="0" t="0" r="0" b="0"/>
              <a:pathLst>
                <a:path w="207546" h="240318">
                  <a:moveTo>
                    <a:pt x="7503" y="92918"/>
                  </a:moveTo>
                  <a:lnTo>
                    <a:pt x="10370" y="107519"/>
                  </a:lnTo>
                  <a:lnTo>
                    <a:pt x="12512" y="120791"/>
                  </a:lnTo>
                  <a:lnTo>
                    <a:pt x="14120" y="133987"/>
                  </a:lnTo>
                  <a:lnTo>
                    <a:pt x="15473" y="147156"/>
                  </a:lnTo>
                  <a:lnTo>
                    <a:pt x="16970" y="160017"/>
                  </a:lnTo>
                  <a:lnTo>
                    <a:pt x="18816" y="172421"/>
                  </a:lnTo>
                  <a:lnTo>
                    <a:pt x="20883" y="184535"/>
                  </a:lnTo>
                  <a:lnTo>
                    <a:pt x="22816" y="196736"/>
                  </a:lnTo>
                  <a:lnTo>
                    <a:pt x="24402" y="209214"/>
                  </a:lnTo>
                  <a:lnTo>
                    <a:pt x="25263" y="221031"/>
                  </a:lnTo>
                  <a:lnTo>
                    <a:pt x="24196" y="230119"/>
                  </a:lnTo>
                  <a:lnTo>
                    <a:pt x="20808" y="233900"/>
                  </a:lnTo>
                  <a:lnTo>
                    <a:pt x="16873" y="231350"/>
                  </a:lnTo>
                  <a:lnTo>
                    <a:pt x="13610" y="224636"/>
                  </a:lnTo>
                  <a:lnTo>
                    <a:pt x="10831" y="214988"/>
                  </a:lnTo>
                  <a:lnTo>
                    <a:pt x="8167" y="203111"/>
                  </a:lnTo>
                  <a:lnTo>
                    <a:pt x="5585" y="189559"/>
                  </a:lnTo>
                  <a:lnTo>
                    <a:pt x="3324" y="174785"/>
                  </a:lnTo>
                  <a:lnTo>
                    <a:pt x="1522" y="159145"/>
                  </a:lnTo>
                  <a:lnTo>
                    <a:pt x="336" y="143067"/>
                  </a:lnTo>
                  <a:lnTo>
                    <a:pt x="0" y="127045"/>
                  </a:lnTo>
                  <a:lnTo>
                    <a:pt x="557" y="111347"/>
                  </a:lnTo>
                  <a:lnTo>
                    <a:pt x="1900" y="96195"/>
                  </a:lnTo>
                  <a:lnTo>
                    <a:pt x="3866" y="81859"/>
                  </a:lnTo>
                  <a:lnTo>
                    <a:pt x="6301" y="68404"/>
                  </a:lnTo>
                  <a:lnTo>
                    <a:pt x="9239" y="55893"/>
                  </a:lnTo>
                  <a:lnTo>
                    <a:pt x="12889" y="44474"/>
                  </a:lnTo>
                  <a:lnTo>
                    <a:pt x="17317" y="34128"/>
                  </a:lnTo>
                  <a:lnTo>
                    <a:pt x="22765" y="24856"/>
                  </a:lnTo>
                  <a:lnTo>
                    <a:pt x="29711" y="16765"/>
                  </a:lnTo>
                  <a:lnTo>
                    <a:pt x="38269" y="9816"/>
                  </a:lnTo>
                  <a:lnTo>
                    <a:pt x="47932" y="4318"/>
                  </a:lnTo>
                  <a:lnTo>
                    <a:pt x="57795" y="979"/>
                  </a:lnTo>
                  <a:lnTo>
                    <a:pt x="67317" y="0"/>
                  </a:lnTo>
                  <a:lnTo>
                    <a:pt x="76487" y="1292"/>
                  </a:lnTo>
                  <a:lnTo>
                    <a:pt x="85631" y="4743"/>
                  </a:lnTo>
                  <a:lnTo>
                    <a:pt x="94961" y="10064"/>
                  </a:lnTo>
                  <a:lnTo>
                    <a:pt x="104380" y="16871"/>
                  </a:lnTo>
                  <a:lnTo>
                    <a:pt x="113565" y="24794"/>
                  </a:lnTo>
                  <a:lnTo>
                    <a:pt x="122341" y="33533"/>
                  </a:lnTo>
                  <a:lnTo>
                    <a:pt x="130693" y="43178"/>
                  </a:lnTo>
                  <a:lnTo>
                    <a:pt x="138682" y="54168"/>
                  </a:lnTo>
                  <a:lnTo>
                    <a:pt x="146384" y="66635"/>
                  </a:lnTo>
                  <a:lnTo>
                    <a:pt x="153710" y="80262"/>
                  </a:lnTo>
                  <a:lnTo>
                    <a:pt x="160410" y="94480"/>
                  </a:lnTo>
                  <a:lnTo>
                    <a:pt x="166399" y="108892"/>
                  </a:lnTo>
                  <a:lnTo>
                    <a:pt x="171745" y="123145"/>
                  </a:lnTo>
                  <a:lnTo>
                    <a:pt x="176569" y="136861"/>
                  </a:lnTo>
                  <a:lnTo>
                    <a:pt x="181001" y="149902"/>
                  </a:lnTo>
                  <a:lnTo>
                    <a:pt x="185148" y="162472"/>
                  </a:lnTo>
                  <a:lnTo>
                    <a:pt x="189093" y="174993"/>
                  </a:lnTo>
                  <a:lnTo>
                    <a:pt x="192894" y="187702"/>
                  </a:lnTo>
                  <a:lnTo>
                    <a:pt x="196444" y="200065"/>
                  </a:lnTo>
                  <a:lnTo>
                    <a:pt x="199825" y="212087"/>
                  </a:lnTo>
                  <a:lnTo>
                    <a:pt x="203338" y="224827"/>
                  </a:lnTo>
                  <a:lnTo>
                    <a:pt x="207545" y="2403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08135" y="1148264"/>
              <a:ext cx="336913" cy="632504"/>
            </a:xfrm>
            <a:custGeom>
              <a:avLst/>
              <a:gdLst/>
              <a:ahLst/>
              <a:cxnLst/>
              <a:rect l="0" t="0" r="0" b="0"/>
              <a:pathLst>
                <a:path w="336913" h="632504">
                  <a:moveTo>
                    <a:pt x="0" y="52642"/>
                  </a:moveTo>
                  <a:lnTo>
                    <a:pt x="2934" y="67378"/>
                  </a:lnTo>
                  <a:lnTo>
                    <a:pt x="5717" y="81930"/>
                  </a:lnTo>
                  <a:lnTo>
                    <a:pt x="8616" y="97715"/>
                  </a:lnTo>
                  <a:lnTo>
                    <a:pt x="11656" y="114430"/>
                  </a:lnTo>
                  <a:lnTo>
                    <a:pt x="14821" y="131275"/>
                  </a:lnTo>
                  <a:lnTo>
                    <a:pt x="18085" y="147755"/>
                  </a:lnTo>
                  <a:lnTo>
                    <a:pt x="21423" y="163718"/>
                  </a:lnTo>
                  <a:lnTo>
                    <a:pt x="24814" y="179189"/>
                  </a:lnTo>
                  <a:lnTo>
                    <a:pt x="28243" y="194256"/>
                  </a:lnTo>
                  <a:lnTo>
                    <a:pt x="31698" y="209017"/>
                  </a:lnTo>
                  <a:lnTo>
                    <a:pt x="35170" y="223555"/>
                  </a:lnTo>
                  <a:lnTo>
                    <a:pt x="38655" y="237935"/>
                  </a:lnTo>
                  <a:lnTo>
                    <a:pt x="42148" y="252206"/>
                  </a:lnTo>
                  <a:lnTo>
                    <a:pt x="45646" y="266401"/>
                  </a:lnTo>
                  <a:lnTo>
                    <a:pt x="49148" y="280550"/>
                  </a:lnTo>
                  <a:lnTo>
                    <a:pt x="52653" y="294831"/>
                  </a:lnTo>
                  <a:lnTo>
                    <a:pt x="56159" y="309565"/>
                  </a:lnTo>
                  <a:lnTo>
                    <a:pt x="59666" y="324884"/>
                  </a:lnTo>
                  <a:lnTo>
                    <a:pt x="63175" y="340596"/>
                  </a:lnTo>
                  <a:lnTo>
                    <a:pt x="66682" y="356296"/>
                  </a:lnTo>
                  <a:lnTo>
                    <a:pt x="70196" y="371747"/>
                  </a:lnTo>
                  <a:lnTo>
                    <a:pt x="73878" y="386884"/>
                  </a:lnTo>
                  <a:lnTo>
                    <a:pt x="78036" y="401734"/>
                  </a:lnTo>
                  <a:lnTo>
                    <a:pt x="82794" y="416353"/>
                  </a:lnTo>
                  <a:lnTo>
                    <a:pt x="87956" y="430798"/>
                  </a:lnTo>
                  <a:lnTo>
                    <a:pt x="93113" y="445117"/>
                  </a:lnTo>
                  <a:lnTo>
                    <a:pt x="98025" y="459342"/>
                  </a:lnTo>
                  <a:lnTo>
                    <a:pt x="102628" y="473338"/>
                  </a:lnTo>
                  <a:lnTo>
                    <a:pt x="106945" y="486815"/>
                  </a:lnTo>
                  <a:lnTo>
                    <a:pt x="111032" y="499659"/>
                  </a:lnTo>
                  <a:lnTo>
                    <a:pt x="114947" y="511912"/>
                  </a:lnTo>
                  <a:lnTo>
                    <a:pt x="118736" y="523680"/>
                  </a:lnTo>
                  <a:lnTo>
                    <a:pt x="122437" y="535089"/>
                  </a:lnTo>
                  <a:lnTo>
                    <a:pt x="126076" y="546566"/>
                  </a:lnTo>
                  <a:lnTo>
                    <a:pt x="129673" y="558804"/>
                  </a:lnTo>
                  <a:lnTo>
                    <a:pt x="133242" y="572110"/>
                  </a:lnTo>
                  <a:lnTo>
                    <a:pt x="136791" y="586134"/>
                  </a:lnTo>
                  <a:lnTo>
                    <a:pt x="140327" y="600087"/>
                  </a:lnTo>
                  <a:lnTo>
                    <a:pt x="143868" y="613477"/>
                  </a:lnTo>
                  <a:lnTo>
                    <a:pt x="147899" y="625104"/>
                  </a:lnTo>
                  <a:lnTo>
                    <a:pt x="153003" y="631895"/>
                  </a:lnTo>
                  <a:lnTo>
                    <a:pt x="158472" y="632503"/>
                  </a:lnTo>
                  <a:lnTo>
                    <a:pt x="163356" y="628998"/>
                  </a:lnTo>
                  <a:lnTo>
                    <a:pt x="167643" y="622654"/>
                  </a:lnTo>
                  <a:lnTo>
                    <a:pt x="171559" y="613784"/>
                  </a:lnTo>
                  <a:lnTo>
                    <a:pt x="175274" y="602699"/>
                  </a:lnTo>
                  <a:lnTo>
                    <a:pt x="178885" y="590146"/>
                  </a:lnTo>
                  <a:lnTo>
                    <a:pt x="182445" y="577169"/>
                  </a:lnTo>
                  <a:lnTo>
                    <a:pt x="185980" y="564392"/>
                  </a:lnTo>
                  <a:lnTo>
                    <a:pt x="189502" y="551878"/>
                  </a:lnTo>
                  <a:lnTo>
                    <a:pt x="193017" y="539333"/>
                  </a:lnTo>
                  <a:lnTo>
                    <a:pt x="196530" y="526547"/>
                  </a:lnTo>
                  <a:lnTo>
                    <a:pt x="200040" y="512974"/>
                  </a:lnTo>
                  <a:lnTo>
                    <a:pt x="203551" y="497718"/>
                  </a:lnTo>
                  <a:lnTo>
                    <a:pt x="207060" y="480454"/>
                  </a:lnTo>
                  <a:lnTo>
                    <a:pt x="210570" y="461822"/>
                  </a:lnTo>
                  <a:lnTo>
                    <a:pt x="214079" y="443091"/>
                  </a:lnTo>
                  <a:lnTo>
                    <a:pt x="217589" y="425016"/>
                  </a:lnTo>
                  <a:lnTo>
                    <a:pt x="221099" y="407816"/>
                  </a:lnTo>
                  <a:lnTo>
                    <a:pt x="224608" y="391433"/>
                  </a:lnTo>
                  <a:lnTo>
                    <a:pt x="228117" y="375714"/>
                  </a:lnTo>
                  <a:lnTo>
                    <a:pt x="231627" y="360497"/>
                  </a:lnTo>
                  <a:lnTo>
                    <a:pt x="235137" y="345644"/>
                  </a:lnTo>
                  <a:lnTo>
                    <a:pt x="238646" y="331049"/>
                  </a:lnTo>
                  <a:lnTo>
                    <a:pt x="242156" y="316632"/>
                  </a:lnTo>
                  <a:lnTo>
                    <a:pt x="245666" y="302338"/>
                  </a:lnTo>
                  <a:lnTo>
                    <a:pt x="249175" y="288128"/>
                  </a:lnTo>
                  <a:lnTo>
                    <a:pt x="252685" y="273974"/>
                  </a:lnTo>
                  <a:lnTo>
                    <a:pt x="256194" y="259859"/>
                  </a:lnTo>
                  <a:lnTo>
                    <a:pt x="259704" y="245769"/>
                  </a:lnTo>
                  <a:lnTo>
                    <a:pt x="263213" y="231696"/>
                  </a:lnTo>
                  <a:lnTo>
                    <a:pt x="266723" y="217635"/>
                  </a:lnTo>
                  <a:lnTo>
                    <a:pt x="270232" y="203582"/>
                  </a:lnTo>
                  <a:lnTo>
                    <a:pt x="273741" y="189534"/>
                  </a:lnTo>
                  <a:lnTo>
                    <a:pt x="277251" y="175489"/>
                  </a:lnTo>
                  <a:lnTo>
                    <a:pt x="280760" y="161451"/>
                  </a:lnTo>
                  <a:lnTo>
                    <a:pt x="284270" y="147582"/>
                  </a:lnTo>
                  <a:lnTo>
                    <a:pt x="287779" y="134191"/>
                  </a:lnTo>
                  <a:lnTo>
                    <a:pt x="291289" y="121405"/>
                  </a:lnTo>
                  <a:lnTo>
                    <a:pt x="294798" y="109191"/>
                  </a:lnTo>
                  <a:lnTo>
                    <a:pt x="298308" y="97449"/>
                  </a:lnTo>
                  <a:lnTo>
                    <a:pt x="301822" y="86062"/>
                  </a:lnTo>
                  <a:lnTo>
                    <a:pt x="305504" y="74769"/>
                  </a:lnTo>
                  <a:lnTo>
                    <a:pt x="309662" y="63187"/>
                  </a:lnTo>
                  <a:lnTo>
                    <a:pt x="314415" y="51148"/>
                  </a:lnTo>
                  <a:lnTo>
                    <a:pt x="319426" y="39254"/>
                  </a:lnTo>
                  <a:lnTo>
                    <a:pt x="324478" y="27606"/>
                  </a:lnTo>
                  <a:lnTo>
                    <a:pt x="330016" y="15180"/>
                  </a:lnTo>
                  <a:lnTo>
                    <a:pt x="3369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929403" y="1452289"/>
              <a:ext cx="194630" cy="296295"/>
            </a:xfrm>
            <a:custGeom>
              <a:avLst/>
              <a:gdLst/>
              <a:ahLst/>
              <a:cxnLst/>
              <a:rect l="0" t="0" r="0" b="0"/>
              <a:pathLst>
                <a:path w="194630" h="296295">
                  <a:moveTo>
                    <a:pt x="15644" y="106586"/>
                  </a:moveTo>
                  <a:lnTo>
                    <a:pt x="21646" y="112387"/>
                  </a:lnTo>
                  <a:lnTo>
                    <a:pt x="28491" y="117311"/>
                  </a:lnTo>
                  <a:lnTo>
                    <a:pt x="36883" y="121805"/>
                  </a:lnTo>
                  <a:lnTo>
                    <a:pt x="46683" y="125680"/>
                  </a:lnTo>
                  <a:lnTo>
                    <a:pt x="57646" y="128397"/>
                  </a:lnTo>
                  <a:lnTo>
                    <a:pt x="69507" y="129752"/>
                  </a:lnTo>
                  <a:lnTo>
                    <a:pt x="82031" y="129853"/>
                  </a:lnTo>
                  <a:lnTo>
                    <a:pt x="95028" y="128935"/>
                  </a:lnTo>
                  <a:lnTo>
                    <a:pt x="108347" y="127236"/>
                  </a:lnTo>
                  <a:lnTo>
                    <a:pt x="121558" y="124640"/>
                  </a:lnTo>
                  <a:lnTo>
                    <a:pt x="133975" y="120695"/>
                  </a:lnTo>
                  <a:lnTo>
                    <a:pt x="145279" y="115259"/>
                  </a:lnTo>
                  <a:lnTo>
                    <a:pt x="155174" y="108322"/>
                  </a:lnTo>
                  <a:lnTo>
                    <a:pt x="163224" y="99837"/>
                  </a:lnTo>
                  <a:lnTo>
                    <a:pt x="169370" y="89950"/>
                  </a:lnTo>
                  <a:lnTo>
                    <a:pt x="173531" y="79244"/>
                  </a:lnTo>
                  <a:lnTo>
                    <a:pt x="175441" y="68606"/>
                  </a:lnTo>
                  <a:lnTo>
                    <a:pt x="175173" y="58533"/>
                  </a:lnTo>
                  <a:lnTo>
                    <a:pt x="173064" y="49145"/>
                  </a:lnTo>
                  <a:lnTo>
                    <a:pt x="169522" y="40380"/>
                  </a:lnTo>
                  <a:lnTo>
                    <a:pt x="164919" y="32119"/>
                  </a:lnTo>
                  <a:lnTo>
                    <a:pt x="159392" y="24400"/>
                  </a:lnTo>
                  <a:lnTo>
                    <a:pt x="152859" y="17427"/>
                  </a:lnTo>
                  <a:lnTo>
                    <a:pt x="145354" y="11260"/>
                  </a:lnTo>
                  <a:lnTo>
                    <a:pt x="137028" y="6133"/>
                  </a:lnTo>
                  <a:lnTo>
                    <a:pt x="128061" y="2519"/>
                  </a:lnTo>
                  <a:lnTo>
                    <a:pt x="118620" y="535"/>
                  </a:lnTo>
                  <a:lnTo>
                    <a:pt x="108839" y="0"/>
                  </a:lnTo>
                  <a:lnTo>
                    <a:pt x="98820" y="622"/>
                  </a:lnTo>
                  <a:lnTo>
                    <a:pt x="88642" y="2116"/>
                  </a:lnTo>
                  <a:lnTo>
                    <a:pt x="78519" y="4404"/>
                  </a:lnTo>
                  <a:lnTo>
                    <a:pt x="68795" y="7609"/>
                  </a:lnTo>
                  <a:lnTo>
                    <a:pt x="59630" y="11730"/>
                  </a:lnTo>
                  <a:lnTo>
                    <a:pt x="51170" y="16801"/>
                  </a:lnTo>
                  <a:lnTo>
                    <a:pt x="43633" y="22962"/>
                  </a:lnTo>
                  <a:lnTo>
                    <a:pt x="37041" y="30188"/>
                  </a:lnTo>
                  <a:lnTo>
                    <a:pt x="31105" y="38482"/>
                  </a:lnTo>
                  <a:lnTo>
                    <a:pt x="25343" y="47952"/>
                  </a:lnTo>
                  <a:lnTo>
                    <a:pt x="19470" y="58550"/>
                  </a:lnTo>
                  <a:lnTo>
                    <a:pt x="13709" y="70260"/>
                  </a:lnTo>
                  <a:lnTo>
                    <a:pt x="8674" y="83177"/>
                  </a:lnTo>
                  <a:lnTo>
                    <a:pt x="4662" y="97233"/>
                  </a:lnTo>
                  <a:lnTo>
                    <a:pt x="1817" y="112078"/>
                  </a:lnTo>
                  <a:lnTo>
                    <a:pt x="283" y="127188"/>
                  </a:lnTo>
                  <a:lnTo>
                    <a:pt x="0" y="142238"/>
                  </a:lnTo>
                  <a:lnTo>
                    <a:pt x="930" y="157106"/>
                  </a:lnTo>
                  <a:lnTo>
                    <a:pt x="3141" y="171775"/>
                  </a:lnTo>
                  <a:lnTo>
                    <a:pt x="6551" y="186264"/>
                  </a:lnTo>
                  <a:lnTo>
                    <a:pt x="10958" y="200281"/>
                  </a:lnTo>
                  <a:lnTo>
                    <a:pt x="16130" y="213249"/>
                  </a:lnTo>
                  <a:lnTo>
                    <a:pt x="21872" y="224941"/>
                  </a:lnTo>
                  <a:lnTo>
                    <a:pt x="28184" y="235606"/>
                  </a:lnTo>
                  <a:lnTo>
                    <a:pt x="35252" y="245772"/>
                  </a:lnTo>
                  <a:lnTo>
                    <a:pt x="43123" y="255790"/>
                  </a:lnTo>
                  <a:lnTo>
                    <a:pt x="51867" y="265504"/>
                  </a:lnTo>
                  <a:lnTo>
                    <a:pt x="61648" y="274355"/>
                  </a:lnTo>
                  <a:lnTo>
                    <a:pt x="72453" y="282079"/>
                  </a:lnTo>
                  <a:lnTo>
                    <a:pt x="84133" y="288402"/>
                  </a:lnTo>
                  <a:lnTo>
                    <a:pt x="96498" y="292894"/>
                  </a:lnTo>
                  <a:lnTo>
                    <a:pt x="109361" y="295496"/>
                  </a:lnTo>
                  <a:lnTo>
                    <a:pt x="122251" y="296294"/>
                  </a:lnTo>
                  <a:lnTo>
                    <a:pt x="134445" y="295325"/>
                  </a:lnTo>
                  <a:lnTo>
                    <a:pt x="145602" y="292792"/>
                  </a:lnTo>
                  <a:lnTo>
                    <a:pt x="155626" y="289116"/>
                  </a:lnTo>
                  <a:lnTo>
                    <a:pt x="165578" y="284377"/>
                  </a:lnTo>
                  <a:lnTo>
                    <a:pt x="177445" y="277048"/>
                  </a:lnTo>
                  <a:lnTo>
                    <a:pt x="194629" y="264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87203" y="1474647"/>
              <a:ext cx="221099" cy="312804"/>
            </a:xfrm>
            <a:custGeom>
              <a:avLst/>
              <a:gdLst/>
              <a:ahLst/>
              <a:cxnLst/>
              <a:rect l="0" t="0" r="0" b="0"/>
              <a:pathLst>
                <a:path w="221099" h="312804">
                  <a:moveTo>
                    <a:pt x="0" y="136871"/>
                  </a:moveTo>
                  <a:lnTo>
                    <a:pt x="67" y="151473"/>
                  </a:lnTo>
                  <a:lnTo>
                    <a:pt x="707" y="164744"/>
                  </a:lnTo>
                  <a:lnTo>
                    <a:pt x="2009" y="177945"/>
                  </a:lnTo>
                  <a:lnTo>
                    <a:pt x="4041" y="191286"/>
                  </a:lnTo>
                  <a:lnTo>
                    <a:pt x="7006" y="204795"/>
                  </a:lnTo>
                  <a:lnTo>
                    <a:pt x="10916" y="218449"/>
                  </a:lnTo>
                  <a:lnTo>
                    <a:pt x="15320" y="232215"/>
                  </a:lnTo>
                  <a:lnTo>
                    <a:pt x="19427" y="246065"/>
                  </a:lnTo>
                  <a:lnTo>
                    <a:pt x="22816" y="259969"/>
                  </a:lnTo>
                  <a:lnTo>
                    <a:pt x="25580" y="273746"/>
                  </a:lnTo>
                  <a:lnTo>
                    <a:pt x="28124" y="287076"/>
                  </a:lnTo>
                  <a:lnTo>
                    <a:pt x="30699" y="299750"/>
                  </a:lnTo>
                  <a:lnTo>
                    <a:pt x="32482" y="309337"/>
                  </a:lnTo>
                  <a:lnTo>
                    <a:pt x="32454" y="312803"/>
                  </a:lnTo>
                  <a:lnTo>
                    <a:pt x="31126" y="311172"/>
                  </a:lnTo>
                  <a:lnTo>
                    <a:pt x="29002" y="306190"/>
                  </a:lnTo>
                  <a:lnTo>
                    <a:pt x="26384" y="299128"/>
                  </a:lnTo>
                  <a:lnTo>
                    <a:pt x="23457" y="290785"/>
                  </a:lnTo>
                  <a:lnTo>
                    <a:pt x="20499" y="281481"/>
                  </a:lnTo>
                  <a:lnTo>
                    <a:pt x="17886" y="271205"/>
                  </a:lnTo>
                  <a:lnTo>
                    <a:pt x="15798" y="260008"/>
                  </a:lnTo>
                  <a:lnTo>
                    <a:pt x="14395" y="248037"/>
                  </a:lnTo>
                  <a:lnTo>
                    <a:pt x="13903" y="235463"/>
                  </a:lnTo>
                  <a:lnTo>
                    <a:pt x="14351" y="222449"/>
                  </a:lnTo>
                  <a:lnTo>
                    <a:pt x="15616" y="209285"/>
                  </a:lnTo>
                  <a:lnTo>
                    <a:pt x="17529" y="196372"/>
                  </a:lnTo>
                  <a:lnTo>
                    <a:pt x="19928" y="183911"/>
                  </a:lnTo>
                  <a:lnTo>
                    <a:pt x="22843" y="171917"/>
                  </a:lnTo>
                  <a:lnTo>
                    <a:pt x="26477" y="160322"/>
                  </a:lnTo>
                  <a:lnTo>
                    <a:pt x="30884" y="149043"/>
                  </a:lnTo>
                  <a:lnTo>
                    <a:pt x="35978" y="138162"/>
                  </a:lnTo>
                  <a:lnTo>
                    <a:pt x="41623" y="127921"/>
                  </a:lnTo>
                  <a:lnTo>
                    <a:pt x="47685" y="118404"/>
                  </a:lnTo>
                  <a:lnTo>
                    <a:pt x="54213" y="109708"/>
                  </a:lnTo>
                  <a:lnTo>
                    <a:pt x="61426" y="102012"/>
                  </a:lnTo>
                  <a:lnTo>
                    <a:pt x="69391" y="95313"/>
                  </a:lnTo>
                  <a:lnTo>
                    <a:pt x="78028" y="89305"/>
                  </a:lnTo>
                  <a:lnTo>
                    <a:pt x="87203" y="83495"/>
                  </a:lnTo>
                  <a:lnTo>
                    <a:pt x="96783" y="77585"/>
                  </a:lnTo>
                  <a:lnTo>
                    <a:pt x="106658" y="71630"/>
                  </a:lnTo>
                  <a:lnTo>
                    <a:pt x="116740" y="65932"/>
                  </a:lnTo>
                  <a:lnTo>
                    <a:pt x="126960" y="60649"/>
                  </a:lnTo>
                  <a:lnTo>
                    <a:pt x="137111" y="55626"/>
                  </a:lnTo>
                  <a:lnTo>
                    <a:pt x="146853" y="50494"/>
                  </a:lnTo>
                  <a:lnTo>
                    <a:pt x="156040" y="45042"/>
                  </a:lnTo>
                  <a:lnTo>
                    <a:pt x="164854" y="39227"/>
                  </a:lnTo>
                  <a:lnTo>
                    <a:pt x="173693" y="33091"/>
                  </a:lnTo>
                  <a:lnTo>
                    <a:pt x="182777" y="26710"/>
                  </a:lnTo>
                  <a:lnTo>
                    <a:pt x="191710" y="20453"/>
                  </a:lnTo>
                  <a:lnTo>
                    <a:pt x="200442" y="14354"/>
                  </a:lnTo>
                  <a:lnTo>
                    <a:pt x="209744" y="7879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90065" y="1232492"/>
              <a:ext cx="219714" cy="600125"/>
            </a:xfrm>
            <a:custGeom>
              <a:avLst/>
              <a:gdLst/>
              <a:ahLst/>
              <a:cxnLst/>
              <a:rect l="0" t="0" r="0" b="0"/>
              <a:pathLst>
                <a:path w="219714" h="600125">
                  <a:moveTo>
                    <a:pt x="2464" y="0"/>
                  </a:moveTo>
                  <a:lnTo>
                    <a:pt x="2464" y="11869"/>
                  </a:lnTo>
                  <a:lnTo>
                    <a:pt x="2464" y="24278"/>
                  </a:lnTo>
                  <a:lnTo>
                    <a:pt x="2468" y="38456"/>
                  </a:lnTo>
                  <a:lnTo>
                    <a:pt x="2641" y="53818"/>
                  </a:lnTo>
                  <a:lnTo>
                    <a:pt x="3289" y="69166"/>
                  </a:lnTo>
                  <a:lnTo>
                    <a:pt x="4538" y="83814"/>
                  </a:lnTo>
                  <a:lnTo>
                    <a:pt x="6191" y="98228"/>
                  </a:lnTo>
                  <a:lnTo>
                    <a:pt x="7839" y="113711"/>
                  </a:lnTo>
                  <a:lnTo>
                    <a:pt x="9242" y="130928"/>
                  </a:lnTo>
                  <a:lnTo>
                    <a:pt x="10335" y="149423"/>
                  </a:lnTo>
                  <a:lnTo>
                    <a:pt x="11143" y="168010"/>
                  </a:lnTo>
                  <a:lnTo>
                    <a:pt x="11721" y="185975"/>
                  </a:lnTo>
                  <a:lnTo>
                    <a:pt x="12126" y="203598"/>
                  </a:lnTo>
                  <a:lnTo>
                    <a:pt x="12405" y="221856"/>
                  </a:lnTo>
                  <a:lnTo>
                    <a:pt x="12596" y="241280"/>
                  </a:lnTo>
                  <a:lnTo>
                    <a:pt x="12727" y="261766"/>
                  </a:lnTo>
                  <a:lnTo>
                    <a:pt x="12814" y="282836"/>
                  </a:lnTo>
                  <a:lnTo>
                    <a:pt x="12872" y="304130"/>
                  </a:lnTo>
                  <a:lnTo>
                    <a:pt x="12912" y="325465"/>
                  </a:lnTo>
                  <a:lnTo>
                    <a:pt x="12939" y="346768"/>
                  </a:lnTo>
                  <a:lnTo>
                    <a:pt x="12956" y="368015"/>
                  </a:lnTo>
                  <a:lnTo>
                    <a:pt x="12969" y="389044"/>
                  </a:lnTo>
                  <a:lnTo>
                    <a:pt x="12976" y="409556"/>
                  </a:lnTo>
                  <a:lnTo>
                    <a:pt x="12978" y="429424"/>
                  </a:lnTo>
                  <a:lnTo>
                    <a:pt x="12807" y="448360"/>
                  </a:lnTo>
                  <a:lnTo>
                    <a:pt x="12162" y="465858"/>
                  </a:lnTo>
                  <a:lnTo>
                    <a:pt x="10899" y="481749"/>
                  </a:lnTo>
                  <a:lnTo>
                    <a:pt x="8640" y="495163"/>
                  </a:lnTo>
                  <a:lnTo>
                    <a:pt x="5254" y="503273"/>
                  </a:lnTo>
                  <a:lnTo>
                    <a:pt x="2046" y="504780"/>
                  </a:lnTo>
                  <a:lnTo>
                    <a:pt x="274" y="501833"/>
                  </a:lnTo>
                  <a:lnTo>
                    <a:pt x="0" y="495991"/>
                  </a:lnTo>
                  <a:lnTo>
                    <a:pt x="892" y="487963"/>
                  </a:lnTo>
                  <a:lnTo>
                    <a:pt x="2623" y="478242"/>
                  </a:lnTo>
                  <a:lnTo>
                    <a:pt x="5099" y="467412"/>
                  </a:lnTo>
                  <a:lnTo>
                    <a:pt x="8445" y="456126"/>
                  </a:lnTo>
                  <a:lnTo>
                    <a:pt x="12663" y="444788"/>
                  </a:lnTo>
                  <a:lnTo>
                    <a:pt x="17633" y="433730"/>
                  </a:lnTo>
                  <a:lnTo>
                    <a:pt x="23194" y="423301"/>
                  </a:lnTo>
                  <a:lnTo>
                    <a:pt x="29196" y="413619"/>
                  </a:lnTo>
                  <a:lnTo>
                    <a:pt x="35515" y="404626"/>
                  </a:lnTo>
                  <a:lnTo>
                    <a:pt x="42057" y="396191"/>
                  </a:lnTo>
                  <a:lnTo>
                    <a:pt x="48761" y="388182"/>
                  </a:lnTo>
                  <a:lnTo>
                    <a:pt x="55907" y="380649"/>
                  </a:lnTo>
                  <a:lnTo>
                    <a:pt x="64076" y="373808"/>
                  </a:lnTo>
                  <a:lnTo>
                    <a:pt x="73497" y="367732"/>
                  </a:lnTo>
                  <a:lnTo>
                    <a:pt x="83929" y="362668"/>
                  </a:lnTo>
                  <a:lnTo>
                    <a:pt x="94847" y="359097"/>
                  </a:lnTo>
                  <a:lnTo>
                    <a:pt x="105895" y="357148"/>
                  </a:lnTo>
                  <a:lnTo>
                    <a:pt x="116906" y="356805"/>
                  </a:lnTo>
                  <a:lnTo>
                    <a:pt x="127825" y="358088"/>
                  </a:lnTo>
                  <a:lnTo>
                    <a:pt x="138642" y="360844"/>
                  </a:lnTo>
                  <a:lnTo>
                    <a:pt x="149211" y="364964"/>
                  </a:lnTo>
                  <a:lnTo>
                    <a:pt x="159242" y="370470"/>
                  </a:lnTo>
                  <a:lnTo>
                    <a:pt x="168616" y="377245"/>
                  </a:lnTo>
                  <a:lnTo>
                    <a:pt x="177218" y="385063"/>
                  </a:lnTo>
                  <a:lnTo>
                    <a:pt x="184851" y="393681"/>
                  </a:lnTo>
                  <a:lnTo>
                    <a:pt x="191503" y="402884"/>
                  </a:lnTo>
                  <a:lnTo>
                    <a:pt x="197309" y="412504"/>
                  </a:lnTo>
                  <a:lnTo>
                    <a:pt x="202452" y="422413"/>
                  </a:lnTo>
                  <a:lnTo>
                    <a:pt x="207095" y="432528"/>
                  </a:lnTo>
                  <a:lnTo>
                    <a:pt x="211216" y="442947"/>
                  </a:lnTo>
                  <a:lnTo>
                    <a:pt x="214612" y="453934"/>
                  </a:lnTo>
                  <a:lnTo>
                    <a:pt x="217227" y="465584"/>
                  </a:lnTo>
                  <a:lnTo>
                    <a:pt x="218983" y="477681"/>
                  </a:lnTo>
                  <a:lnTo>
                    <a:pt x="219713" y="489800"/>
                  </a:lnTo>
                  <a:lnTo>
                    <a:pt x="219419" y="501689"/>
                  </a:lnTo>
                  <a:lnTo>
                    <a:pt x="218085" y="513112"/>
                  </a:lnTo>
                  <a:lnTo>
                    <a:pt x="215595" y="523783"/>
                  </a:lnTo>
                  <a:lnTo>
                    <a:pt x="211990" y="533625"/>
                  </a:lnTo>
                  <a:lnTo>
                    <a:pt x="207281" y="542726"/>
                  </a:lnTo>
                  <a:lnTo>
                    <a:pt x="201373" y="551232"/>
                  </a:lnTo>
                  <a:lnTo>
                    <a:pt x="194323" y="559288"/>
                  </a:lnTo>
                  <a:lnTo>
                    <a:pt x="186318" y="566853"/>
                  </a:lnTo>
                  <a:lnTo>
                    <a:pt x="177576" y="573715"/>
                  </a:lnTo>
                  <a:lnTo>
                    <a:pt x="168284" y="579809"/>
                  </a:lnTo>
                  <a:lnTo>
                    <a:pt x="158436" y="585055"/>
                  </a:lnTo>
                  <a:lnTo>
                    <a:pt x="147839" y="589281"/>
                  </a:lnTo>
                  <a:lnTo>
                    <a:pt x="136451" y="592492"/>
                  </a:lnTo>
                  <a:lnTo>
                    <a:pt x="124363" y="594835"/>
                  </a:lnTo>
                  <a:lnTo>
                    <a:pt x="111716" y="596499"/>
                  </a:lnTo>
                  <a:lnTo>
                    <a:pt x="98669" y="597659"/>
                  </a:lnTo>
                  <a:lnTo>
                    <a:pt x="85946" y="598458"/>
                  </a:lnTo>
                  <a:lnTo>
                    <a:pt x="73579" y="599090"/>
                  </a:lnTo>
                  <a:lnTo>
                    <a:pt x="60483" y="599613"/>
                  </a:lnTo>
                  <a:lnTo>
                    <a:pt x="44578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831279" y="1509324"/>
              <a:ext cx="283160" cy="365407"/>
            </a:xfrm>
            <a:custGeom>
              <a:avLst/>
              <a:gdLst/>
              <a:ahLst/>
              <a:cxnLst/>
              <a:rect l="0" t="0" r="0" b="0"/>
              <a:pathLst>
                <a:path w="283160" h="365407">
                  <a:moveTo>
                    <a:pt x="177147" y="7437"/>
                  </a:moveTo>
                  <a:lnTo>
                    <a:pt x="168278" y="4570"/>
                  </a:lnTo>
                  <a:lnTo>
                    <a:pt x="159291" y="2429"/>
                  </a:lnTo>
                  <a:lnTo>
                    <a:pt x="149296" y="835"/>
                  </a:lnTo>
                  <a:lnTo>
                    <a:pt x="138315" y="0"/>
                  </a:lnTo>
                  <a:lnTo>
                    <a:pt x="126504" y="448"/>
                  </a:lnTo>
                  <a:lnTo>
                    <a:pt x="114049" y="2352"/>
                  </a:lnTo>
                  <a:lnTo>
                    <a:pt x="101285" y="5416"/>
                  </a:lnTo>
                  <a:lnTo>
                    <a:pt x="88652" y="9077"/>
                  </a:lnTo>
                  <a:lnTo>
                    <a:pt x="76389" y="12951"/>
                  </a:lnTo>
                  <a:lnTo>
                    <a:pt x="64700" y="17177"/>
                  </a:lnTo>
                  <a:lnTo>
                    <a:pt x="53842" y="22298"/>
                  </a:lnTo>
                  <a:lnTo>
                    <a:pt x="43871" y="28557"/>
                  </a:lnTo>
                  <a:lnTo>
                    <a:pt x="34684" y="35897"/>
                  </a:lnTo>
                  <a:lnTo>
                    <a:pt x="26117" y="44127"/>
                  </a:lnTo>
                  <a:lnTo>
                    <a:pt x="18031" y="53037"/>
                  </a:lnTo>
                  <a:lnTo>
                    <a:pt x="10785" y="62445"/>
                  </a:lnTo>
                  <a:lnTo>
                    <a:pt x="5202" y="72205"/>
                  </a:lnTo>
                  <a:lnTo>
                    <a:pt x="1603" y="82211"/>
                  </a:lnTo>
                  <a:lnTo>
                    <a:pt x="0" y="92387"/>
                  </a:lnTo>
                  <a:lnTo>
                    <a:pt x="361" y="102677"/>
                  </a:lnTo>
                  <a:lnTo>
                    <a:pt x="2463" y="113037"/>
                  </a:lnTo>
                  <a:lnTo>
                    <a:pt x="6127" y="123112"/>
                  </a:lnTo>
                  <a:lnTo>
                    <a:pt x="11318" y="132272"/>
                  </a:lnTo>
                  <a:lnTo>
                    <a:pt x="17888" y="140242"/>
                  </a:lnTo>
                  <a:lnTo>
                    <a:pt x="25908" y="146914"/>
                  </a:lnTo>
                  <a:lnTo>
                    <a:pt x="35725" y="152180"/>
                  </a:lnTo>
                  <a:lnTo>
                    <a:pt x="47360" y="156124"/>
                  </a:lnTo>
                  <a:lnTo>
                    <a:pt x="60239" y="158808"/>
                  </a:lnTo>
                  <a:lnTo>
                    <a:pt x="73417" y="160177"/>
                  </a:lnTo>
                  <a:lnTo>
                    <a:pt x="86317" y="160328"/>
                  </a:lnTo>
                  <a:lnTo>
                    <a:pt x="98908" y="159636"/>
                  </a:lnTo>
                  <a:lnTo>
                    <a:pt x="111503" y="158642"/>
                  </a:lnTo>
                  <a:lnTo>
                    <a:pt x="124313" y="157682"/>
                  </a:lnTo>
                  <a:lnTo>
                    <a:pt x="137560" y="156888"/>
                  </a:lnTo>
                  <a:lnTo>
                    <a:pt x="151533" y="156280"/>
                  </a:lnTo>
                  <a:lnTo>
                    <a:pt x="166304" y="155846"/>
                  </a:lnTo>
                  <a:lnTo>
                    <a:pt x="181465" y="155877"/>
                  </a:lnTo>
                  <a:lnTo>
                    <a:pt x="196254" y="156954"/>
                  </a:lnTo>
                  <a:lnTo>
                    <a:pt x="210268" y="159310"/>
                  </a:lnTo>
                  <a:lnTo>
                    <a:pt x="223286" y="162858"/>
                  </a:lnTo>
                  <a:lnTo>
                    <a:pt x="235109" y="167381"/>
                  </a:lnTo>
                  <a:lnTo>
                    <a:pt x="245760" y="172650"/>
                  </a:lnTo>
                  <a:lnTo>
                    <a:pt x="255251" y="178628"/>
                  </a:lnTo>
                  <a:lnTo>
                    <a:pt x="263494" y="185465"/>
                  </a:lnTo>
                  <a:lnTo>
                    <a:pt x="270555" y="193176"/>
                  </a:lnTo>
                  <a:lnTo>
                    <a:pt x="276301" y="201812"/>
                  </a:lnTo>
                  <a:lnTo>
                    <a:pt x="280338" y="211518"/>
                  </a:lnTo>
                  <a:lnTo>
                    <a:pt x="282603" y="222264"/>
                  </a:lnTo>
                  <a:lnTo>
                    <a:pt x="283159" y="233566"/>
                  </a:lnTo>
                  <a:lnTo>
                    <a:pt x="282020" y="244611"/>
                  </a:lnTo>
                  <a:lnTo>
                    <a:pt x="279366" y="254962"/>
                  </a:lnTo>
                  <a:lnTo>
                    <a:pt x="275484" y="264537"/>
                  </a:lnTo>
                  <a:lnTo>
                    <a:pt x="270669" y="273429"/>
                  </a:lnTo>
                  <a:lnTo>
                    <a:pt x="265167" y="281779"/>
                  </a:lnTo>
                  <a:lnTo>
                    <a:pt x="258848" y="289728"/>
                  </a:lnTo>
                  <a:lnTo>
                    <a:pt x="251242" y="297387"/>
                  </a:lnTo>
                  <a:lnTo>
                    <a:pt x="242198" y="304838"/>
                  </a:lnTo>
                  <a:lnTo>
                    <a:pt x="231851" y="311980"/>
                  </a:lnTo>
                  <a:lnTo>
                    <a:pt x="220457" y="318550"/>
                  </a:lnTo>
                  <a:lnTo>
                    <a:pt x="208271" y="324450"/>
                  </a:lnTo>
                  <a:lnTo>
                    <a:pt x="195513" y="329734"/>
                  </a:lnTo>
                  <a:lnTo>
                    <a:pt x="182350" y="334517"/>
                  </a:lnTo>
                  <a:lnTo>
                    <a:pt x="168907" y="338920"/>
                  </a:lnTo>
                  <a:lnTo>
                    <a:pt x="155271" y="343048"/>
                  </a:lnTo>
                  <a:lnTo>
                    <a:pt x="141503" y="346981"/>
                  </a:lnTo>
                  <a:lnTo>
                    <a:pt x="127655" y="350773"/>
                  </a:lnTo>
                  <a:lnTo>
                    <a:pt x="113979" y="354317"/>
                  </a:lnTo>
                  <a:lnTo>
                    <a:pt x="99371" y="357694"/>
                  </a:lnTo>
                  <a:lnTo>
                    <a:pt x="80314" y="361202"/>
                  </a:lnTo>
                  <a:lnTo>
                    <a:pt x="50804" y="3654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4351354" y="2380098"/>
            <a:ext cx="582958" cy="354824"/>
          </a:xfrm>
          <a:custGeom>
            <a:avLst/>
            <a:gdLst/>
            <a:ahLst/>
            <a:cxnLst/>
            <a:rect l="0" t="0" r="0" b="0"/>
            <a:pathLst>
              <a:path w="582958" h="354824">
                <a:moveTo>
                  <a:pt x="267103" y="0"/>
                </a:moveTo>
                <a:lnTo>
                  <a:pt x="267103" y="8669"/>
                </a:lnTo>
                <a:lnTo>
                  <a:pt x="267103" y="20844"/>
                </a:lnTo>
                <a:lnTo>
                  <a:pt x="267103" y="34374"/>
                </a:lnTo>
                <a:lnTo>
                  <a:pt x="267103" y="48384"/>
                </a:lnTo>
                <a:lnTo>
                  <a:pt x="267103" y="62543"/>
                </a:lnTo>
                <a:lnTo>
                  <a:pt x="267103" y="76728"/>
                </a:lnTo>
                <a:lnTo>
                  <a:pt x="267103" y="90910"/>
                </a:lnTo>
                <a:lnTo>
                  <a:pt x="267103" y="105568"/>
                </a:lnTo>
                <a:lnTo>
                  <a:pt x="267103" y="121627"/>
                </a:lnTo>
                <a:lnTo>
                  <a:pt x="267103" y="139474"/>
                </a:lnTo>
                <a:lnTo>
                  <a:pt x="267103" y="158854"/>
                </a:lnTo>
                <a:lnTo>
                  <a:pt x="267103" y="179159"/>
                </a:lnTo>
                <a:lnTo>
                  <a:pt x="267098" y="199916"/>
                </a:lnTo>
                <a:lnTo>
                  <a:pt x="266925" y="220377"/>
                </a:lnTo>
                <a:lnTo>
                  <a:pt x="266277" y="239495"/>
                </a:lnTo>
                <a:lnTo>
                  <a:pt x="265028" y="256830"/>
                </a:lnTo>
                <a:lnTo>
                  <a:pt x="263375" y="272619"/>
                </a:lnTo>
                <a:lnTo>
                  <a:pt x="261727" y="287466"/>
                </a:lnTo>
                <a:lnTo>
                  <a:pt x="260320" y="301828"/>
                </a:lnTo>
                <a:lnTo>
                  <a:pt x="259054" y="315801"/>
                </a:lnTo>
                <a:lnTo>
                  <a:pt x="257598" y="329205"/>
                </a:lnTo>
                <a:lnTo>
                  <a:pt x="255764" y="341904"/>
                </a:lnTo>
                <a:lnTo>
                  <a:pt x="253428" y="351562"/>
                </a:lnTo>
                <a:lnTo>
                  <a:pt x="250977" y="354823"/>
                </a:lnTo>
                <a:lnTo>
                  <a:pt x="249164" y="351950"/>
                </a:lnTo>
                <a:lnTo>
                  <a:pt x="247992" y="344444"/>
                </a:lnTo>
                <a:lnTo>
                  <a:pt x="247096" y="333850"/>
                </a:lnTo>
                <a:lnTo>
                  <a:pt x="246000" y="321509"/>
                </a:lnTo>
                <a:lnTo>
                  <a:pt x="244462" y="308274"/>
                </a:lnTo>
                <a:lnTo>
                  <a:pt x="242288" y="294769"/>
                </a:lnTo>
                <a:lnTo>
                  <a:pt x="239230" y="281533"/>
                </a:lnTo>
                <a:lnTo>
                  <a:pt x="235248" y="268808"/>
                </a:lnTo>
                <a:lnTo>
                  <a:pt x="230457" y="256614"/>
                </a:lnTo>
                <a:lnTo>
                  <a:pt x="225025" y="244874"/>
                </a:lnTo>
                <a:lnTo>
                  <a:pt x="219110" y="233497"/>
                </a:lnTo>
                <a:lnTo>
                  <a:pt x="212682" y="222718"/>
                </a:lnTo>
                <a:lnTo>
                  <a:pt x="205536" y="213076"/>
                </a:lnTo>
                <a:lnTo>
                  <a:pt x="197609" y="204780"/>
                </a:lnTo>
                <a:lnTo>
                  <a:pt x="188658" y="197886"/>
                </a:lnTo>
                <a:lnTo>
                  <a:pt x="178206" y="192472"/>
                </a:lnTo>
                <a:lnTo>
                  <a:pt x="166137" y="188427"/>
                </a:lnTo>
                <a:lnTo>
                  <a:pt x="152793" y="185676"/>
                </a:lnTo>
                <a:lnTo>
                  <a:pt x="138774" y="184263"/>
                </a:lnTo>
                <a:lnTo>
                  <a:pt x="124499" y="184091"/>
                </a:lnTo>
                <a:lnTo>
                  <a:pt x="110340" y="185108"/>
                </a:lnTo>
                <a:lnTo>
                  <a:pt x="96688" y="187386"/>
                </a:lnTo>
                <a:lnTo>
                  <a:pt x="83694" y="190843"/>
                </a:lnTo>
                <a:lnTo>
                  <a:pt x="71326" y="195283"/>
                </a:lnTo>
                <a:lnTo>
                  <a:pt x="59472" y="200479"/>
                </a:lnTo>
                <a:lnTo>
                  <a:pt x="48016" y="206237"/>
                </a:lnTo>
                <a:lnTo>
                  <a:pt x="37014" y="212559"/>
                </a:lnTo>
                <a:lnTo>
                  <a:pt x="26692" y="219635"/>
                </a:lnTo>
                <a:lnTo>
                  <a:pt x="17134" y="227502"/>
                </a:lnTo>
                <a:lnTo>
                  <a:pt x="8919" y="235903"/>
                </a:lnTo>
                <a:lnTo>
                  <a:pt x="3144" y="244389"/>
                </a:lnTo>
                <a:lnTo>
                  <a:pt x="197" y="252675"/>
                </a:lnTo>
                <a:lnTo>
                  <a:pt x="0" y="260187"/>
                </a:lnTo>
                <a:lnTo>
                  <a:pt x="2369" y="266014"/>
                </a:lnTo>
                <a:lnTo>
                  <a:pt x="6929" y="269815"/>
                </a:lnTo>
                <a:lnTo>
                  <a:pt x="13376" y="271738"/>
                </a:lnTo>
                <a:lnTo>
                  <a:pt x="21582" y="272131"/>
                </a:lnTo>
                <a:lnTo>
                  <a:pt x="31316" y="271358"/>
                </a:lnTo>
                <a:lnTo>
                  <a:pt x="42272" y="269571"/>
                </a:lnTo>
                <a:lnTo>
                  <a:pt x="54149" y="266711"/>
                </a:lnTo>
                <a:lnTo>
                  <a:pt x="66698" y="262830"/>
                </a:lnTo>
                <a:lnTo>
                  <a:pt x="79887" y="258092"/>
                </a:lnTo>
                <a:lnTo>
                  <a:pt x="93879" y="252687"/>
                </a:lnTo>
                <a:lnTo>
                  <a:pt x="108701" y="246796"/>
                </a:lnTo>
                <a:lnTo>
                  <a:pt x="124249" y="240722"/>
                </a:lnTo>
                <a:lnTo>
                  <a:pt x="140371" y="234877"/>
                </a:lnTo>
                <a:lnTo>
                  <a:pt x="156914" y="229468"/>
                </a:lnTo>
                <a:lnTo>
                  <a:pt x="173429" y="224514"/>
                </a:lnTo>
                <a:lnTo>
                  <a:pt x="189212" y="219953"/>
                </a:lnTo>
                <a:lnTo>
                  <a:pt x="203935" y="215699"/>
                </a:lnTo>
                <a:lnTo>
                  <a:pt x="217617" y="211671"/>
                </a:lnTo>
                <a:lnTo>
                  <a:pt x="230427" y="207805"/>
                </a:lnTo>
                <a:lnTo>
                  <a:pt x="242565" y="204052"/>
                </a:lnTo>
                <a:lnTo>
                  <a:pt x="254211" y="200378"/>
                </a:lnTo>
                <a:lnTo>
                  <a:pt x="265507" y="196758"/>
                </a:lnTo>
                <a:lnTo>
                  <a:pt x="276566" y="193174"/>
                </a:lnTo>
                <a:lnTo>
                  <a:pt x="287793" y="189614"/>
                </a:lnTo>
                <a:lnTo>
                  <a:pt x="299857" y="186071"/>
                </a:lnTo>
                <a:lnTo>
                  <a:pt x="313057" y="182539"/>
                </a:lnTo>
                <a:lnTo>
                  <a:pt x="327516" y="179014"/>
                </a:lnTo>
                <a:lnTo>
                  <a:pt x="343358" y="175495"/>
                </a:lnTo>
                <a:lnTo>
                  <a:pt x="360499" y="171979"/>
                </a:lnTo>
                <a:lnTo>
                  <a:pt x="378722" y="168465"/>
                </a:lnTo>
                <a:lnTo>
                  <a:pt x="397777" y="164952"/>
                </a:lnTo>
                <a:lnTo>
                  <a:pt x="417439" y="161441"/>
                </a:lnTo>
                <a:lnTo>
                  <a:pt x="437369" y="157930"/>
                </a:lnTo>
                <a:lnTo>
                  <a:pt x="457129" y="154420"/>
                </a:lnTo>
                <a:lnTo>
                  <a:pt x="476484" y="150914"/>
                </a:lnTo>
                <a:lnTo>
                  <a:pt x="495224" y="147565"/>
                </a:lnTo>
                <a:lnTo>
                  <a:pt x="515219" y="144340"/>
                </a:lnTo>
                <a:lnTo>
                  <a:pt x="541577" y="140955"/>
                </a:lnTo>
                <a:lnTo>
                  <a:pt x="582957" y="1368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2987066" y="3215521"/>
            <a:ext cx="3251867" cy="879210"/>
            <a:chOff x="2987066" y="3215521"/>
            <a:chExt cx="3251867" cy="879210"/>
          </a:xfrm>
        </p:grpSpPr>
        <p:sp>
          <p:nvSpPr>
            <p:cNvPr id="23" name="Freeform 22"/>
            <p:cNvSpPr/>
            <p:nvPr/>
          </p:nvSpPr>
          <p:spPr>
            <a:xfrm>
              <a:off x="3176578" y="3315621"/>
              <a:ext cx="42116" cy="494841"/>
            </a:xfrm>
            <a:custGeom>
              <a:avLst/>
              <a:gdLst/>
              <a:ahLst/>
              <a:cxnLst/>
              <a:rect l="0" t="0" r="0" b="0"/>
              <a:pathLst>
                <a:path w="42116" h="494841">
                  <a:moveTo>
                    <a:pt x="1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88"/>
                  </a:lnTo>
                  <a:lnTo>
                    <a:pt x="178" y="54948"/>
                  </a:lnTo>
                  <a:lnTo>
                    <a:pt x="826" y="70402"/>
                  </a:lnTo>
                  <a:lnTo>
                    <a:pt x="2075" y="87801"/>
                  </a:lnTo>
                  <a:lnTo>
                    <a:pt x="3728" y="106525"/>
                  </a:lnTo>
                  <a:lnTo>
                    <a:pt x="5376" y="125320"/>
                  </a:lnTo>
                  <a:lnTo>
                    <a:pt x="6784" y="143432"/>
                  </a:lnTo>
                  <a:lnTo>
                    <a:pt x="8049" y="160487"/>
                  </a:lnTo>
                  <a:lnTo>
                    <a:pt x="9506" y="176241"/>
                  </a:lnTo>
                  <a:lnTo>
                    <a:pt x="11332" y="190724"/>
                  </a:lnTo>
                  <a:lnTo>
                    <a:pt x="13390" y="204298"/>
                  </a:lnTo>
                  <a:lnTo>
                    <a:pt x="15318" y="217508"/>
                  </a:lnTo>
                  <a:lnTo>
                    <a:pt x="16916" y="230700"/>
                  </a:lnTo>
                  <a:lnTo>
                    <a:pt x="18311" y="243853"/>
                  </a:lnTo>
                  <a:lnTo>
                    <a:pt x="19855" y="256693"/>
                  </a:lnTo>
                  <a:lnTo>
                    <a:pt x="21741" y="269078"/>
                  </a:lnTo>
                  <a:lnTo>
                    <a:pt x="23838" y="281174"/>
                  </a:lnTo>
                  <a:lnTo>
                    <a:pt x="25793" y="293362"/>
                  </a:lnTo>
                  <a:lnTo>
                    <a:pt x="27404" y="305868"/>
                  </a:lnTo>
                  <a:lnTo>
                    <a:pt x="28638" y="319064"/>
                  </a:lnTo>
                  <a:lnTo>
                    <a:pt x="29542" y="333526"/>
                  </a:lnTo>
                  <a:lnTo>
                    <a:pt x="30189" y="349445"/>
                  </a:lnTo>
                  <a:lnTo>
                    <a:pt x="30810" y="366527"/>
                  </a:lnTo>
                  <a:lnTo>
                    <a:pt x="31767" y="384210"/>
                  </a:lnTo>
                  <a:lnTo>
                    <a:pt x="33226" y="402089"/>
                  </a:lnTo>
                  <a:lnTo>
                    <a:pt x="35030" y="419601"/>
                  </a:lnTo>
                  <a:lnTo>
                    <a:pt x="36969" y="437877"/>
                  </a:lnTo>
                  <a:lnTo>
                    <a:pt x="39215" y="460753"/>
                  </a:lnTo>
                  <a:lnTo>
                    <a:pt x="42115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87066" y="3215521"/>
              <a:ext cx="581455" cy="722693"/>
            </a:xfrm>
            <a:custGeom>
              <a:avLst/>
              <a:gdLst/>
              <a:ahLst/>
              <a:cxnLst/>
              <a:rect l="0" t="0" r="0" b="0"/>
              <a:pathLst>
                <a:path w="581455" h="722693">
                  <a:moveTo>
                    <a:pt x="0" y="121157"/>
                  </a:moveTo>
                  <a:lnTo>
                    <a:pt x="5867" y="112423"/>
                  </a:lnTo>
                  <a:lnTo>
                    <a:pt x="11432" y="104716"/>
                  </a:lnTo>
                  <a:lnTo>
                    <a:pt x="17236" y="97314"/>
                  </a:lnTo>
                  <a:lnTo>
                    <a:pt x="23489" y="90053"/>
                  </a:lnTo>
                  <a:lnTo>
                    <a:pt x="30467" y="82874"/>
                  </a:lnTo>
                  <a:lnTo>
                    <a:pt x="38248" y="75749"/>
                  </a:lnTo>
                  <a:lnTo>
                    <a:pt x="46750" y="68659"/>
                  </a:lnTo>
                  <a:lnTo>
                    <a:pt x="55829" y="61592"/>
                  </a:lnTo>
                  <a:lnTo>
                    <a:pt x="65348" y="54541"/>
                  </a:lnTo>
                  <a:lnTo>
                    <a:pt x="75348" y="47501"/>
                  </a:lnTo>
                  <a:lnTo>
                    <a:pt x="86046" y="40467"/>
                  </a:lnTo>
                  <a:lnTo>
                    <a:pt x="97503" y="33443"/>
                  </a:lnTo>
                  <a:lnTo>
                    <a:pt x="109637" y="26591"/>
                  </a:lnTo>
                  <a:lnTo>
                    <a:pt x="122314" y="20216"/>
                  </a:lnTo>
                  <a:lnTo>
                    <a:pt x="135404" y="14452"/>
                  </a:lnTo>
                  <a:lnTo>
                    <a:pt x="148957" y="9429"/>
                  </a:lnTo>
                  <a:lnTo>
                    <a:pt x="163194" y="5354"/>
                  </a:lnTo>
                  <a:lnTo>
                    <a:pt x="178175" y="2252"/>
                  </a:lnTo>
                  <a:lnTo>
                    <a:pt x="193660" y="322"/>
                  </a:lnTo>
                  <a:lnTo>
                    <a:pt x="209207" y="0"/>
                  </a:lnTo>
                  <a:lnTo>
                    <a:pt x="224555" y="1373"/>
                  </a:lnTo>
                  <a:lnTo>
                    <a:pt x="239624" y="4074"/>
                  </a:lnTo>
                  <a:lnTo>
                    <a:pt x="254428" y="7488"/>
                  </a:lnTo>
                  <a:lnTo>
                    <a:pt x="269007" y="11192"/>
                  </a:lnTo>
                  <a:lnTo>
                    <a:pt x="283085" y="15133"/>
                  </a:lnTo>
                  <a:lnTo>
                    <a:pt x="296094" y="19531"/>
                  </a:lnTo>
                  <a:lnTo>
                    <a:pt x="307813" y="24486"/>
                  </a:lnTo>
                  <a:lnTo>
                    <a:pt x="318497" y="29966"/>
                  </a:lnTo>
                  <a:lnTo>
                    <a:pt x="328674" y="35878"/>
                  </a:lnTo>
                  <a:lnTo>
                    <a:pt x="338705" y="42126"/>
                  </a:lnTo>
                  <a:lnTo>
                    <a:pt x="348597" y="48951"/>
                  </a:lnTo>
                  <a:lnTo>
                    <a:pt x="358099" y="56897"/>
                  </a:lnTo>
                  <a:lnTo>
                    <a:pt x="367085" y="66166"/>
                  </a:lnTo>
                  <a:lnTo>
                    <a:pt x="375408" y="76493"/>
                  </a:lnTo>
                  <a:lnTo>
                    <a:pt x="382845" y="87342"/>
                  </a:lnTo>
                  <a:lnTo>
                    <a:pt x="389362" y="98343"/>
                  </a:lnTo>
                  <a:lnTo>
                    <a:pt x="395077" y="109322"/>
                  </a:lnTo>
                  <a:lnTo>
                    <a:pt x="400157" y="120218"/>
                  </a:lnTo>
                  <a:lnTo>
                    <a:pt x="404754" y="131031"/>
                  </a:lnTo>
                  <a:lnTo>
                    <a:pt x="408674" y="141936"/>
                  </a:lnTo>
                  <a:lnTo>
                    <a:pt x="411402" y="153257"/>
                  </a:lnTo>
                  <a:lnTo>
                    <a:pt x="412751" y="165133"/>
                  </a:lnTo>
                  <a:lnTo>
                    <a:pt x="412673" y="177383"/>
                  </a:lnTo>
                  <a:lnTo>
                    <a:pt x="411100" y="189607"/>
                  </a:lnTo>
                  <a:lnTo>
                    <a:pt x="408146" y="201565"/>
                  </a:lnTo>
                  <a:lnTo>
                    <a:pt x="403892" y="213035"/>
                  </a:lnTo>
                  <a:lnTo>
                    <a:pt x="398296" y="223738"/>
                  </a:lnTo>
                  <a:lnTo>
                    <a:pt x="391464" y="233605"/>
                  </a:lnTo>
                  <a:lnTo>
                    <a:pt x="383777" y="242892"/>
                  </a:lnTo>
                  <a:lnTo>
                    <a:pt x="375781" y="252056"/>
                  </a:lnTo>
                  <a:lnTo>
                    <a:pt x="367808" y="261367"/>
                  </a:lnTo>
                  <a:lnTo>
                    <a:pt x="359828" y="270589"/>
                  </a:lnTo>
                  <a:lnTo>
                    <a:pt x="351558" y="279102"/>
                  </a:lnTo>
                  <a:lnTo>
                    <a:pt x="342846" y="286605"/>
                  </a:lnTo>
                  <a:lnTo>
                    <a:pt x="333689" y="293118"/>
                  </a:lnTo>
                  <a:lnTo>
                    <a:pt x="324155" y="298801"/>
                  </a:lnTo>
                  <a:lnTo>
                    <a:pt x="314335" y="303830"/>
                  </a:lnTo>
                  <a:lnTo>
                    <a:pt x="304468" y="307886"/>
                  </a:lnTo>
                  <a:lnTo>
                    <a:pt x="294924" y="310181"/>
                  </a:lnTo>
                  <a:lnTo>
                    <a:pt x="285895" y="310424"/>
                  </a:lnTo>
                  <a:lnTo>
                    <a:pt x="278038" y="308621"/>
                  </a:lnTo>
                  <a:lnTo>
                    <a:pt x="272504" y="304819"/>
                  </a:lnTo>
                  <a:lnTo>
                    <a:pt x="269724" y="299264"/>
                  </a:lnTo>
                  <a:lnTo>
                    <a:pt x="269808" y="292468"/>
                  </a:lnTo>
                  <a:lnTo>
                    <a:pt x="272899" y="285084"/>
                  </a:lnTo>
                  <a:lnTo>
                    <a:pt x="278761" y="277544"/>
                  </a:lnTo>
                  <a:lnTo>
                    <a:pt x="287066" y="270367"/>
                  </a:lnTo>
                  <a:lnTo>
                    <a:pt x="297591" y="264234"/>
                  </a:lnTo>
                  <a:lnTo>
                    <a:pt x="309991" y="259414"/>
                  </a:lnTo>
                  <a:lnTo>
                    <a:pt x="323702" y="255992"/>
                  </a:lnTo>
                  <a:lnTo>
                    <a:pt x="338041" y="254054"/>
                  </a:lnTo>
                  <a:lnTo>
                    <a:pt x="352570" y="253494"/>
                  </a:lnTo>
                  <a:lnTo>
                    <a:pt x="367087" y="254233"/>
                  </a:lnTo>
                  <a:lnTo>
                    <a:pt x="381520" y="256317"/>
                  </a:lnTo>
                  <a:lnTo>
                    <a:pt x="395851" y="259640"/>
                  </a:lnTo>
                  <a:lnTo>
                    <a:pt x="409763" y="263987"/>
                  </a:lnTo>
                  <a:lnTo>
                    <a:pt x="422659" y="269122"/>
                  </a:lnTo>
                  <a:lnTo>
                    <a:pt x="434304" y="274833"/>
                  </a:lnTo>
                  <a:lnTo>
                    <a:pt x="444939" y="280954"/>
                  </a:lnTo>
                  <a:lnTo>
                    <a:pt x="455082" y="287362"/>
                  </a:lnTo>
                  <a:lnTo>
                    <a:pt x="465096" y="293977"/>
                  </a:lnTo>
                  <a:lnTo>
                    <a:pt x="475146" y="301062"/>
                  </a:lnTo>
                  <a:lnTo>
                    <a:pt x="485287" y="309190"/>
                  </a:lnTo>
                  <a:lnTo>
                    <a:pt x="495515" y="318586"/>
                  </a:lnTo>
                  <a:lnTo>
                    <a:pt x="505486" y="328999"/>
                  </a:lnTo>
                  <a:lnTo>
                    <a:pt x="514568" y="339906"/>
                  </a:lnTo>
                  <a:lnTo>
                    <a:pt x="522491" y="350955"/>
                  </a:lnTo>
                  <a:lnTo>
                    <a:pt x="529470" y="362307"/>
                  </a:lnTo>
                  <a:lnTo>
                    <a:pt x="536005" y="374518"/>
                  </a:lnTo>
                  <a:lnTo>
                    <a:pt x="542437" y="387845"/>
                  </a:lnTo>
                  <a:lnTo>
                    <a:pt x="548760" y="402236"/>
                  </a:lnTo>
                  <a:lnTo>
                    <a:pt x="554713" y="417506"/>
                  </a:lnTo>
                  <a:lnTo>
                    <a:pt x="560166" y="433441"/>
                  </a:lnTo>
                  <a:lnTo>
                    <a:pt x="565134" y="449532"/>
                  </a:lnTo>
                  <a:lnTo>
                    <a:pt x="569698" y="465021"/>
                  </a:lnTo>
                  <a:lnTo>
                    <a:pt x="573942" y="479553"/>
                  </a:lnTo>
                  <a:lnTo>
                    <a:pt x="577622" y="493444"/>
                  </a:lnTo>
                  <a:lnTo>
                    <a:pt x="580189" y="507459"/>
                  </a:lnTo>
                  <a:lnTo>
                    <a:pt x="581432" y="522033"/>
                  </a:lnTo>
                  <a:lnTo>
                    <a:pt x="581454" y="536943"/>
                  </a:lnTo>
                  <a:lnTo>
                    <a:pt x="580480" y="551507"/>
                  </a:lnTo>
                  <a:lnTo>
                    <a:pt x="578747" y="565349"/>
                  </a:lnTo>
                  <a:lnTo>
                    <a:pt x="576297" y="578577"/>
                  </a:lnTo>
                  <a:lnTo>
                    <a:pt x="572982" y="591599"/>
                  </a:lnTo>
                  <a:lnTo>
                    <a:pt x="568792" y="604683"/>
                  </a:lnTo>
                  <a:lnTo>
                    <a:pt x="563844" y="617604"/>
                  </a:lnTo>
                  <a:lnTo>
                    <a:pt x="558299" y="629761"/>
                  </a:lnTo>
                  <a:lnTo>
                    <a:pt x="552309" y="640868"/>
                  </a:lnTo>
                  <a:lnTo>
                    <a:pt x="545998" y="650953"/>
                  </a:lnTo>
                  <a:lnTo>
                    <a:pt x="539463" y="660189"/>
                  </a:lnTo>
                  <a:lnTo>
                    <a:pt x="532762" y="668772"/>
                  </a:lnTo>
                  <a:lnTo>
                    <a:pt x="525619" y="676876"/>
                  </a:lnTo>
                  <a:lnTo>
                    <a:pt x="517453" y="684638"/>
                  </a:lnTo>
                  <a:lnTo>
                    <a:pt x="508022" y="692159"/>
                  </a:lnTo>
                  <a:lnTo>
                    <a:pt x="497247" y="699347"/>
                  </a:lnTo>
                  <a:lnTo>
                    <a:pt x="485031" y="705948"/>
                  </a:lnTo>
                  <a:lnTo>
                    <a:pt x="471477" y="711860"/>
                  </a:lnTo>
                  <a:lnTo>
                    <a:pt x="456816" y="716812"/>
                  </a:lnTo>
                  <a:lnTo>
                    <a:pt x="441304" y="720308"/>
                  </a:lnTo>
                  <a:lnTo>
                    <a:pt x="425166" y="722211"/>
                  </a:lnTo>
                  <a:lnTo>
                    <a:pt x="408415" y="722692"/>
                  </a:lnTo>
                  <a:lnTo>
                    <a:pt x="390879" y="722034"/>
                  </a:lnTo>
                  <a:lnTo>
                    <a:pt x="372539" y="720520"/>
                  </a:lnTo>
                  <a:lnTo>
                    <a:pt x="353985" y="718389"/>
                  </a:lnTo>
                  <a:lnTo>
                    <a:pt x="336288" y="715821"/>
                  </a:lnTo>
                  <a:lnTo>
                    <a:pt x="319980" y="712950"/>
                  </a:lnTo>
                  <a:lnTo>
                    <a:pt x="305082" y="709873"/>
                  </a:lnTo>
                  <a:lnTo>
                    <a:pt x="291380" y="706654"/>
                  </a:lnTo>
                  <a:lnTo>
                    <a:pt x="278607" y="703339"/>
                  </a:lnTo>
                  <a:lnTo>
                    <a:pt x="266519" y="699960"/>
                  </a:lnTo>
                  <a:lnTo>
                    <a:pt x="254918" y="696539"/>
                  </a:lnTo>
                  <a:lnTo>
                    <a:pt x="243660" y="693088"/>
                  </a:lnTo>
                  <a:lnTo>
                    <a:pt x="232637" y="689618"/>
                  </a:lnTo>
                  <a:lnTo>
                    <a:pt x="221776" y="686134"/>
                  </a:lnTo>
                  <a:lnTo>
                    <a:pt x="211019" y="682642"/>
                  </a:lnTo>
                  <a:lnTo>
                    <a:pt x="200167" y="679144"/>
                  </a:lnTo>
                  <a:lnTo>
                    <a:pt x="188890" y="675643"/>
                  </a:lnTo>
                  <a:lnTo>
                    <a:pt x="177041" y="672138"/>
                  </a:lnTo>
                  <a:lnTo>
                    <a:pt x="164642" y="668632"/>
                  </a:lnTo>
                  <a:lnTo>
                    <a:pt x="151787" y="665125"/>
                  </a:lnTo>
                  <a:lnTo>
                    <a:pt x="138587" y="661617"/>
                  </a:lnTo>
                  <a:lnTo>
                    <a:pt x="125299" y="658109"/>
                  </a:lnTo>
                  <a:lnTo>
                    <a:pt x="112306" y="654600"/>
                  </a:lnTo>
                  <a:lnTo>
                    <a:pt x="99804" y="651095"/>
                  </a:lnTo>
                  <a:lnTo>
                    <a:pt x="88253" y="647747"/>
                  </a:lnTo>
                  <a:lnTo>
                    <a:pt x="77323" y="644522"/>
                  </a:lnTo>
                  <a:lnTo>
                    <a:pt x="66056" y="641138"/>
                  </a:lnTo>
                  <a:lnTo>
                    <a:pt x="52642" y="637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18776" y="3552656"/>
              <a:ext cx="231628" cy="241425"/>
            </a:xfrm>
            <a:custGeom>
              <a:avLst/>
              <a:gdLst/>
              <a:ahLst/>
              <a:cxnLst/>
              <a:rect l="0" t="0" r="0" b="0"/>
              <a:pathLst>
                <a:path w="231628" h="241425">
                  <a:moveTo>
                    <a:pt x="0" y="89348"/>
                  </a:moveTo>
                  <a:lnTo>
                    <a:pt x="5934" y="95149"/>
                  </a:lnTo>
                  <a:lnTo>
                    <a:pt x="12139" y="100073"/>
                  </a:lnTo>
                  <a:lnTo>
                    <a:pt x="19244" y="104571"/>
                  </a:lnTo>
                  <a:lnTo>
                    <a:pt x="27530" y="108619"/>
                  </a:lnTo>
                  <a:lnTo>
                    <a:pt x="37473" y="111985"/>
                  </a:lnTo>
                  <a:lnTo>
                    <a:pt x="49170" y="114593"/>
                  </a:lnTo>
                  <a:lnTo>
                    <a:pt x="62247" y="116520"/>
                  </a:lnTo>
                  <a:lnTo>
                    <a:pt x="76082" y="117899"/>
                  </a:lnTo>
                  <a:lnTo>
                    <a:pt x="90229" y="118860"/>
                  </a:lnTo>
                  <a:lnTo>
                    <a:pt x="104301" y="119355"/>
                  </a:lnTo>
                  <a:lnTo>
                    <a:pt x="117894" y="119162"/>
                  </a:lnTo>
                  <a:lnTo>
                    <a:pt x="130848" y="118214"/>
                  </a:lnTo>
                  <a:lnTo>
                    <a:pt x="143189" y="116425"/>
                  </a:lnTo>
                  <a:lnTo>
                    <a:pt x="155025" y="113622"/>
                  </a:lnTo>
                  <a:lnTo>
                    <a:pt x="166464" y="109802"/>
                  </a:lnTo>
                  <a:lnTo>
                    <a:pt x="177284" y="104949"/>
                  </a:lnTo>
                  <a:lnTo>
                    <a:pt x="186953" y="98942"/>
                  </a:lnTo>
                  <a:lnTo>
                    <a:pt x="195259" y="91827"/>
                  </a:lnTo>
                  <a:lnTo>
                    <a:pt x="201818" y="83779"/>
                  </a:lnTo>
                  <a:lnTo>
                    <a:pt x="205944" y="75007"/>
                  </a:lnTo>
                  <a:lnTo>
                    <a:pt x="207492" y="65704"/>
                  </a:lnTo>
                  <a:lnTo>
                    <a:pt x="206768" y="56188"/>
                  </a:lnTo>
                  <a:lnTo>
                    <a:pt x="204239" y="46880"/>
                  </a:lnTo>
                  <a:lnTo>
                    <a:pt x="200354" y="37997"/>
                  </a:lnTo>
                  <a:lnTo>
                    <a:pt x="195326" y="29728"/>
                  </a:lnTo>
                  <a:lnTo>
                    <a:pt x="189137" y="22320"/>
                  </a:lnTo>
                  <a:lnTo>
                    <a:pt x="181859" y="15823"/>
                  </a:lnTo>
                  <a:lnTo>
                    <a:pt x="173346" y="10290"/>
                  </a:lnTo>
                  <a:lnTo>
                    <a:pt x="163189" y="5864"/>
                  </a:lnTo>
                  <a:lnTo>
                    <a:pt x="151322" y="2523"/>
                  </a:lnTo>
                  <a:lnTo>
                    <a:pt x="138284" y="430"/>
                  </a:lnTo>
                  <a:lnTo>
                    <a:pt x="125002" y="0"/>
                  </a:lnTo>
                  <a:lnTo>
                    <a:pt x="112040" y="1303"/>
                  </a:lnTo>
                  <a:lnTo>
                    <a:pt x="99746" y="4128"/>
                  </a:lnTo>
                  <a:lnTo>
                    <a:pt x="88416" y="8157"/>
                  </a:lnTo>
                  <a:lnTo>
                    <a:pt x="78097" y="13092"/>
                  </a:lnTo>
                  <a:lnTo>
                    <a:pt x="68659" y="18844"/>
                  </a:lnTo>
                  <a:lnTo>
                    <a:pt x="59918" y="25528"/>
                  </a:lnTo>
                  <a:lnTo>
                    <a:pt x="51700" y="33133"/>
                  </a:lnTo>
                  <a:lnTo>
                    <a:pt x="44026" y="41527"/>
                  </a:lnTo>
                  <a:lnTo>
                    <a:pt x="37089" y="50540"/>
                  </a:lnTo>
                  <a:lnTo>
                    <a:pt x="30945" y="60016"/>
                  </a:lnTo>
                  <a:lnTo>
                    <a:pt x="25666" y="69991"/>
                  </a:lnTo>
                  <a:lnTo>
                    <a:pt x="21417" y="80671"/>
                  </a:lnTo>
                  <a:lnTo>
                    <a:pt x="18200" y="92116"/>
                  </a:lnTo>
                  <a:lnTo>
                    <a:pt x="16192" y="104243"/>
                  </a:lnTo>
                  <a:lnTo>
                    <a:pt x="15818" y="116916"/>
                  </a:lnTo>
                  <a:lnTo>
                    <a:pt x="17161" y="129988"/>
                  </a:lnTo>
                  <a:lnTo>
                    <a:pt x="20011" y="143021"/>
                  </a:lnTo>
                  <a:lnTo>
                    <a:pt x="24058" y="155311"/>
                  </a:lnTo>
                  <a:lnTo>
                    <a:pt x="29000" y="166537"/>
                  </a:lnTo>
                  <a:lnTo>
                    <a:pt x="34587" y="176717"/>
                  </a:lnTo>
                  <a:lnTo>
                    <a:pt x="40628" y="186023"/>
                  </a:lnTo>
                  <a:lnTo>
                    <a:pt x="46988" y="194655"/>
                  </a:lnTo>
                  <a:lnTo>
                    <a:pt x="53732" y="202794"/>
                  </a:lnTo>
                  <a:lnTo>
                    <a:pt x="61098" y="210582"/>
                  </a:lnTo>
                  <a:lnTo>
                    <a:pt x="69177" y="218114"/>
                  </a:lnTo>
                  <a:lnTo>
                    <a:pt x="78232" y="225141"/>
                  </a:lnTo>
                  <a:lnTo>
                    <a:pt x="88753" y="231102"/>
                  </a:lnTo>
                  <a:lnTo>
                    <a:pt x="100869" y="235770"/>
                  </a:lnTo>
                  <a:lnTo>
                    <a:pt x="114244" y="239073"/>
                  </a:lnTo>
                  <a:lnTo>
                    <a:pt x="128285" y="240922"/>
                  </a:lnTo>
                  <a:lnTo>
                    <a:pt x="142575" y="241424"/>
                  </a:lnTo>
                  <a:lnTo>
                    <a:pt x="156743" y="240813"/>
                  </a:lnTo>
                  <a:lnTo>
                    <a:pt x="170402" y="239348"/>
                  </a:lnTo>
                  <a:lnTo>
                    <a:pt x="183386" y="237262"/>
                  </a:lnTo>
                  <a:lnTo>
                    <a:pt x="195279" y="234888"/>
                  </a:lnTo>
                  <a:lnTo>
                    <a:pt x="206483" y="232432"/>
                  </a:lnTo>
                  <a:lnTo>
                    <a:pt x="217982" y="229684"/>
                  </a:lnTo>
                  <a:lnTo>
                    <a:pt x="231627" y="2262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45159" y="3610419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5" y="8664"/>
                  </a:lnTo>
                  <a:lnTo>
                    <a:pt x="178" y="20666"/>
                  </a:lnTo>
                  <a:lnTo>
                    <a:pt x="826" y="33548"/>
                  </a:lnTo>
                  <a:lnTo>
                    <a:pt x="2075" y="46309"/>
                  </a:lnTo>
                  <a:lnTo>
                    <a:pt x="3727" y="58816"/>
                  </a:lnTo>
                  <a:lnTo>
                    <a:pt x="5376" y="71353"/>
                  </a:lnTo>
                  <a:lnTo>
                    <a:pt x="6783" y="84114"/>
                  </a:lnTo>
                  <a:lnTo>
                    <a:pt x="8048" y="96988"/>
                  </a:lnTo>
                  <a:lnTo>
                    <a:pt x="9505" y="109645"/>
                  </a:lnTo>
                  <a:lnTo>
                    <a:pt x="11332" y="121896"/>
                  </a:lnTo>
                  <a:lnTo>
                    <a:pt x="13398" y="133464"/>
                  </a:lnTo>
                  <a:lnTo>
                    <a:pt x="15550" y="145145"/>
                  </a:lnTo>
                  <a:lnTo>
                    <a:pt x="17976" y="159080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24102" y="3441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60973" y="3519237"/>
              <a:ext cx="168457" cy="224995"/>
            </a:xfrm>
            <a:custGeom>
              <a:avLst/>
              <a:gdLst/>
              <a:ahLst/>
              <a:cxnLst/>
              <a:rect l="0" t="0" r="0" b="0"/>
              <a:pathLst>
                <a:path w="168457" h="224995">
                  <a:moveTo>
                    <a:pt x="0" y="143824"/>
                  </a:moveTo>
                  <a:lnTo>
                    <a:pt x="2933" y="155560"/>
                  </a:lnTo>
                  <a:lnTo>
                    <a:pt x="5715" y="166688"/>
                  </a:lnTo>
                  <a:lnTo>
                    <a:pt x="8615" y="178282"/>
                  </a:lnTo>
                  <a:lnTo>
                    <a:pt x="11655" y="190271"/>
                  </a:lnTo>
                  <a:lnTo>
                    <a:pt x="14821" y="202282"/>
                  </a:lnTo>
                  <a:lnTo>
                    <a:pt x="18060" y="214009"/>
                  </a:lnTo>
                  <a:lnTo>
                    <a:pt x="20475" y="222719"/>
                  </a:lnTo>
                  <a:lnTo>
                    <a:pt x="21006" y="224994"/>
                  </a:lnTo>
                  <a:lnTo>
                    <a:pt x="20062" y="221758"/>
                  </a:lnTo>
                  <a:lnTo>
                    <a:pt x="18336" y="214575"/>
                  </a:lnTo>
                  <a:lnTo>
                    <a:pt x="16495" y="204455"/>
                  </a:lnTo>
                  <a:lnTo>
                    <a:pt x="14892" y="192148"/>
                  </a:lnTo>
                  <a:lnTo>
                    <a:pt x="13631" y="178409"/>
                  </a:lnTo>
                  <a:lnTo>
                    <a:pt x="12692" y="164007"/>
                  </a:lnTo>
                  <a:lnTo>
                    <a:pt x="12022" y="149414"/>
                  </a:lnTo>
                  <a:lnTo>
                    <a:pt x="11722" y="134844"/>
                  </a:lnTo>
                  <a:lnTo>
                    <a:pt x="12043" y="120370"/>
                  </a:lnTo>
                  <a:lnTo>
                    <a:pt x="13072" y="106001"/>
                  </a:lnTo>
                  <a:lnTo>
                    <a:pt x="14745" y="91722"/>
                  </a:lnTo>
                  <a:lnTo>
                    <a:pt x="16939" y="77513"/>
                  </a:lnTo>
                  <a:lnTo>
                    <a:pt x="19531" y="63366"/>
                  </a:lnTo>
                  <a:lnTo>
                    <a:pt x="22575" y="49592"/>
                  </a:lnTo>
                  <a:lnTo>
                    <a:pt x="26297" y="36795"/>
                  </a:lnTo>
                  <a:lnTo>
                    <a:pt x="30772" y="25240"/>
                  </a:lnTo>
                  <a:lnTo>
                    <a:pt x="36253" y="15346"/>
                  </a:lnTo>
                  <a:lnTo>
                    <a:pt x="43221" y="7829"/>
                  </a:lnTo>
                  <a:lnTo>
                    <a:pt x="51793" y="2856"/>
                  </a:lnTo>
                  <a:lnTo>
                    <a:pt x="61466" y="296"/>
                  </a:lnTo>
                  <a:lnTo>
                    <a:pt x="71335" y="0"/>
                  </a:lnTo>
                  <a:lnTo>
                    <a:pt x="80857" y="1653"/>
                  </a:lnTo>
                  <a:lnTo>
                    <a:pt x="89858" y="5013"/>
                  </a:lnTo>
                  <a:lnTo>
                    <a:pt x="98354" y="9999"/>
                  </a:lnTo>
                  <a:lnTo>
                    <a:pt x="106438" y="16427"/>
                  </a:lnTo>
                  <a:lnTo>
                    <a:pt x="114205" y="24181"/>
                  </a:lnTo>
                  <a:lnTo>
                    <a:pt x="121741" y="33287"/>
                  </a:lnTo>
                  <a:lnTo>
                    <a:pt x="129111" y="43632"/>
                  </a:lnTo>
                  <a:lnTo>
                    <a:pt x="136198" y="54832"/>
                  </a:lnTo>
                  <a:lnTo>
                    <a:pt x="142731" y="66342"/>
                  </a:lnTo>
                  <a:lnTo>
                    <a:pt x="148602" y="77831"/>
                  </a:lnTo>
                  <a:lnTo>
                    <a:pt x="153696" y="89495"/>
                  </a:lnTo>
                  <a:lnTo>
                    <a:pt x="157820" y="101924"/>
                  </a:lnTo>
                  <a:lnTo>
                    <a:pt x="160963" y="115392"/>
                  </a:lnTo>
                  <a:lnTo>
                    <a:pt x="163264" y="129680"/>
                  </a:lnTo>
                  <a:lnTo>
                    <a:pt x="165150" y="145966"/>
                  </a:lnTo>
                  <a:lnTo>
                    <a:pt x="166785" y="169037"/>
                  </a:lnTo>
                  <a:lnTo>
                    <a:pt x="168456" y="2069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97843" y="3526473"/>
              <a:ext cx="294343" cy="568258"/>
            </a:xfrm>
            <a:custGeom>
              <a:avLst/>
              <a:gdLst/>
              <a:ahLst/>
              <a:cxnLst/>
              <a:rect l="0" t="0" r="0" b="0"/>
              <a:pathLst>
                <a:path w="294343" h="568258">
                  <a:moveTo>
                    <a:pt x="178985" y="168174"/>
                  </a:moveTo>
                  <a:lnTo>
                    <a:pt x="184785" y="162239"/>
                  </a:lnTo>
                  <a:lnTo>
                    <a:pt x="189709" y="156035"/>
                  </a:lnTo>
                  <a:lnTo>
                    <a:pt x="194212" y="148934"/>
                  </a:lnTo>
                  <a:lnTo>
                    <a:pt x="198432" y="140821"/>
                  </a:lnTo>
                  <a:lnTo>
                    <a:pt x="202446" y="131526"/>
                  </a:lnTo>
                  <a:lnTo>
                    <a:pt x="206303" y="121078"/>
                  </a:lnTo>
                  <a:lnTo>
                    <a:pt x="209883" y="109653"/>
                  </a:lnTo>
                  <a:lnTo>
                    <a:pt x="212910" y="97467"/>
                  </a:lnTo>
                  <a:lnTo>
                    <a:pt x="215274" y="84723"/>
                  </a:lnTo>
                  <a:lnTo>
                    <a:pt x="216861" y="71744"/>
                  </a:lnTo>
                  <a:lnTo>
                    <a:pt x="217478" y="58958"/>
                  </a:lnTo>
                  <a:lnTo>
                    <a:pt x="217103" y="46592"/>
                  </a:lnTo>
                  <a:lnTo>
                    <a:pt x="215546" y="35001"/>
                  </a:lnTo>
                  <a:lnTo>
                    <a:pt x="212373" y="24742"/>
                  </a:lnTo>
                  <a:lnTo>
                    <a:pt x="207492" y="16000"/>
                  </a:lnTo>
                  <a:lnTo>
                    <a:pt x="200943" y="8960"/>
                  </a:lnTo>
                  <a:lnTo>
                    <a:pt x="192727" y="3972"/>
                  </a:lnTo>
                  <a:lnTo>
                    <a:pt x="183020" y="1029"/>
                  </a:lnTo>
                  <a:lnTo>
                    <a:pt x="172266" y="0"/>
                  </a:lnTo>
                  <a:lnTo>
                    <a:pt x="161064" y="812"/>
                  </a:lnTo>
                  <a:lnTo>
                    <a:pt x="149803" y="3249"/>
                  </a:lnTo>
                  <a:lnTo>
                    <a:pt x="138974" y="7153"/>
                  </a:lnTo>
                  <a:lnTo>
                    <a:pt x="129235" y="12513"/>
                  </a:lnTo>
                  <a:lnTo>
                    <a:pt x="120841" y="19200"/>
                  </a:lnTo>
                  <a:lnTo>
                    <a:pt x="113866" y="27298"/>
                  </a:lnTo>
                  <a:lnTo>
                    <a:pt x="108389" y="37169"/>
                  </a:lnTo>
                  <a:lnTo>
                    <a:pt x="104300" y="48845"/>
                  </a:lnTo>
                  <a:lnTo>
                    <a:pt x="101518" y="61923"/>
                  </a:lnTo>
                  <a:lnTo>
                    <a:pt x="100082" y="75765"/>
                  </a:lnTo>
                  <a:lnTo>
                    <a:pt x="99895" y="89920"/>
                  </a:lnTo>
                  <a:lnTo>
                    <a:pt x="100901" y="103999"/>
                  </a:lnTo>
                  <a:lnTo>
                    <a:pt x="103172" y="117599"/>
                  </a:lnTo>
                  <a:lnTo>
                    <a:pt x="106630" y="130556"/>
                  </a:lnTo>
                  <a:lnTo>
                    <a:pt x="111238" y="142900"/>
                  </a:lnTo>
                  <a:lnTo>
                    <a:pt x="117081" y="154738"/>
                  </a:lnTo>
                  <a:lnTo>
                    <a:pt x="124090" y="166170"/>
                  </a:lnTo>
                  <a:lnTo>
                    <a:pt x="132238" y="176645"/>
                  </a:lnTo>
                  <a:lnTo>
                    <a:pt x="141609" y="185018"/>
                  </a:lnTo>
                  <a:lnTo>
                    <a:pt x="152132" y="190827"/>
                  </a:lnTo>
                  <a:lnTo>
                    <a:pt x="163452" y="194082"/>
                  </a:lnTo>
                  <a:lnTo>
                    <a:pt x="175041" y="194911"/>
                  </a:lnTo>
                  <a:lnTo>
                    <a:pt x="186566" y="193649"/>
                  </a:lnTo>
                  <a:lnTo>
                    <a:pt x="197573" y="190567"/>
                  </a:lnTo>
                  <a:lnTo>
                    <a:pt x="207433" y="185774"/>
                  </a:lnTo>
                  <a:lnTo>
                    <a:pt x="215917" y="179484"/>
                  </a:lnTo>
                  <a:lnTo>
                    <a:pt x="223292" y="171994"/>
                  </a:lnTo>
                  <a:lnTo>
                    <a:pt x="230101" y="163597"/>
                  </a:lnTo>
                  <a:lnTo>
                    <a:pt x="236721" y="154543"/>
                  </a:lnTo>
                  <a:lnTo>
                    <a:pt x="243171" y="145023"/>
                  </a:lnTo>
                  <a:lnTo>
                    <a:pt x="249210" y="135180"/>
                  </a:lnTo>
                  <a:lnTo>
                    <a:pt x="254737" y="125159"/>
                  </a:lnTo>
                  <a:lnTo>
                    <a:pt x="260298" y="116617"/>
                  </a:lnTo>
                  <a:lnTo>
                    <a:pt x="266082" y="112351"/>
                  </a:lnTo>
                  <a:lnTo>
                    <a:pt x="271089" y="113162"/>
                  </a:lnTo>
                  <a:lnTo>
                    <a:pt x="274973" y="118486"/>
                  </a:lnTo>
                  <a:lnTo>
                    <a:pt x="277829" y="127353"/>
                  </a:lnTo>
                  <a:lnTo>
                    <a:pt x="280029" y="138518"/>
                  </a:lnTo>
                  <a:lnTo>
                    <a:pt x="282090" y="150620"/>
                  </a:lnTo>
                  <a:lnTo>
                    <a:pt x="284312" y="162846"/>
                  </a:lnTo>
                  <a:lnTo>
                    <a:pt x="286627" y="175345"/>
                  </a:lnTo>
                  <a:lnTo>
                    <a:pt x="288725" y="188952"/>
                  </a:lnTo>
                  <a:lnTo>
                    <a:pt x="290431" y="204074"/>
                  </a:lnTo>
                  <a:lnTo>
                    <a:pt x="291727" y="220506"/>
                  </a:lnTo>
                  <a:lnTo>
                    <a:pt x="292672" y="237696"/>
                  </a:lnTo>
                  <a:lnTo>
                    <a:pt x="293342" y="255225"/>
                  </a:lnTo>
                  <a:lnTo>
                    <a:pt x="293808" y="272708"/>
                  </a:lnTo>
                  <a:lnTo>
                    <a:pt x="294129" y="289739"/>
                  </a:lnTo>
                  <a:lnTo>
                    <a:pt x="294342" y="306146"/>
                  </a:lnTo>
                  <a:lnTo>
                    <a:pt x="294318" y="321789"/>
                  </a:lnTo>
                  <a:lnTo>
                    <a:pt x="293769" y="336462"/>
                  </a:lnTo>
                  <a:lnTo>
                    <a:pt x="292574" y="350145"/>
                  </a:lnTo>
                  <a:lnTo>
                    <a:pt x="290448" y="362811"/>
                  </a:lnTo>
                  <a:lnTo>
                    <a:pt x="286885" y="374334"/>
                  </a:lnTo>
                  <a:lnTo>
                    <a:pt x="281743" y="384750"/>
                  </a:lnTo>
                  <a:lnTo>
                    <a:pt x="275187" y="394069"/>
                  </a:lnTo>
                  <a:lnTo>
                    <a:pt x="267498" y="402191"/>
                  </a:lnTo>
                  <a:lnTo>
                    <a:pt x="258958" y="409179"/>
                  </a:lnTo>
                  <a:lnTo>
                    <a:pt x="249802" y="415383"/>
                  </a:lnTo>
                  <a:lnTo>
                    <a:pt x="240212" y="421324"/>
                  </a:lnTo>
                  <a:lnTo>
                    <a:pt x="230320" y="427322"/>
                  </a:lnTo>
                  <a:lnTo>
                    <a:pt x="220222" y="433336"/>
                  </a:lnTo>
                  <a:lnTo>
                    <a:pt x="209983" y="439074"/>
                  </a:lnTo>
                  <a:lnTo>
                    <a:pt x="199645" y="444384"/>
                  </a:lnTo>
                  <a:lnTo>
                    <a:pt x="189074" y="449424"/>
                  </a:lnTo>
                  <a:lnTo>
                    <a:pt x="177984" y="454568"/>
                  </a:lnTo>
                  <a:lnTo>
                    <a:pt x="166265" y="460029"/>
                  </a:lnTo>
                  <a:lnTo>
                    <a:pt x="154122" y="465848"/>
                  </a:lnTo>
                  <a:lnTo>
                    <a:pt x="141972" y="471987"/>
                  </a:lnTo>
                  <a:lnTo>
                    <a:pt x="130062" y="478380"/>
                  </a:lnTo>
                  <a:lnTo>
                    <a:pt x="118626" y="484961"/>
                  </a:lnTo>
                  <a:lnTo>
                    <a:pt x="107945" y="491679"/>
                  </a:lnTo>
                  <a:lnTo>
                    <a:pt x="98088" y="498492"/>
                  </a:lnTo>
                  <a:lnTo>
                    <a:pt x="88637" y="505371"/>
                  </a:lnTo>
                  <a:lnTo>
                    <a:pt x="78832" y="512296"/>
                  </a:lnTo>
                  <a:lnTo>
                    <a:pt x="68272" y="519252"/>
                  </a:lnTo>
                  <a:lnTo>
                    <a:pt x="57228" y="526228"/>
                  </a:lnTo>
                  <a:lnTo>
                    <a:pt x="46420" y="533219"/>
                  </a:lnTo>
                  <a:lnTo>
                    <a:pt x="36271" y="540209"/>
                  </a:lnTo>
                  <a:lnTo>
                    <a:pt x="27157" y="546895"/>
                  </a:lnTo>
                  <a:lnTo>
                    <a:pt x="18675" y="553335"/>
                  </a:lnTo>
                  <a:lnTo>
                    <a:pt x="10085" y="560095"/>
                  </a:lnTo>
                  <a:lnTo>
                    <a:pt x="0" y="5682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19025" y="3241921"/>
              <a:ext cx="336912" cy="533694"/>
            </a:xfrm>
            <a:custGeom>
              <a:avLst/>
              <a:gdLst/>
              <a:ahLst/>
              <a:cxnLst/>
              <a:rect l="0" t="0" r="0" b="0"/>
              <a:pathLst>
                <a:path w="336912" h="533694">
                  <a:moveTo>
                    <a:pt x="0" y="31586"/>
                  </a:moveTo>
                  <a:lnTo>
                    <a:pt x="67" y="43254"/>
                  </a:lnTo>
                  <a:lnTo>
                    <a:pt x="707" y="53742"/>
                  </a:lnTo>
                  <a:lnTo>
                    <a:pt x="2008" y="64058"/>
                  </a:lnTo>
                  <a:lnTo>
                    <a:pt x="4040" y="74878"/>
                  </a:lnTo>
                  <a:lnTo>
                    <a:pt x="7005" y="87167"/>
                  </a:lnTo>
                  <a:lnTo>
                    <a:pt x="10925" y="101302"/>
                  </a:lnTo>
                  <a:lnTo>
                    <a:pt x="15674" y="116689"/>
                  </a:lnTo>
                  <a:lnTo>
                    <a:pt x="21078" y="132091"/>
                  </a:lnTo>
                  <a:lnTo>
                    <a:pt x="26964" y="146779"/>
                  </a:lnTo>
                  <a:lnTo>
                    <a:pt x="33034" y="160553"/>
                  </a:lnTo>
                  <a:lnTo>
                    <a:pt x="38874" y="173482"/>
                  </a:lnTo>
                  <a:lnTo>
                    <a:pt x="44281" y="185734"/>
                  </a:lnTo>
                  <a:lnTo>
                    <a:pt x="49232" y="197640"/>
                  </a:lnTo>
                  <a:lnTo>
                    <a:pt x="53791" y="209649"/>
                  </a:lnTo>
                  <a:lnTo>
                    <a:pt x="58049" y="221995"/>
                  </a:lnTo>
                  <a:lnTo>
                    <a:pt x="62249" y="234562"/>
                  </a:lnTo>
                  <a:lnTo>
                    <a:pt x="66763" y="246999"/>
                  </a:lnTo>
                  <a:lnTo>
                    <a:pt x="71763" y="259111"/>
                  </a:lnTo>
                  <a:lnTo>
                    <a:pt x="77090" y="271023"/>
                  </a:lnTo>
                  <a:lnTo>
                    <a:pt x="82358" y="283087"/>
                  </a:lnTo>
                  <a:lnTo>
                    <a:pt x="87349" y="295495"/>
                  </a:lnTo>
                  <a:lnTo>
                    <a:pt x="92175" y="308116"/>
                  </a:lnTo>
                  <a:lnTo>
                    <a:pt x="97174" y="320596"/>
                  </a:lnTo>
                  <a:lnTo>
                    <a:pt x="102533" y="332739"/>
                  </a:lnTo>
                  <a:lnTo>
                    <a:pt x="108115" y="344674"/>
                  </a:lnTo>
                  <a:lnTo>
                    <a:pt x="113562" y="356753"/>
                  </a:lnTo>
                  <a:lnTo>
                    <a:pt x="118677" y="369172"/>
                  </a:lnTo>
                  <a:lnTo>
                    <a:pt x="123586" y="381801"/>
                  </a:lnTo>
                  <a:lnTo>
                    <a:pt x="128643" y="394286"/>
                  </a:lnTo>
                  <a:lnTo>
                    <a:pt x="134040" y="406427"/>
                  </a:lnTo>
                  <a:lnTo>
                    <a:pt x="139648" y="418190"/>
                  </a:lnTo>
                  <a:lnTo>
                    <a:pt x="145113" y="429623"/>
                  </a:lnTo>
                  <a:lnTo>
                    <a:pt x="150239" y="440799"/>
                  </a:lnTo>
                  <a:lnTo>
                    <a:pt x="155156" y="451949"/>
                  </a:lnTo>
                  <a:lnTo>
                    <a:pt x="160217" y="463434"/>
                  </a:lnTo>
                  <a:lnTo>
                    <a:pt x="165623" y="475422"/>
                  </a:lnTo>
                  <a:lnTo>
                    <a:pt x="171406" y="487745"/>
                  </a:lnTo>
                  <a:lnTo>
                    <a:pt x="177520" y="500019"/>
                  </a:lnTo>
                  <a:lnTo>
                    <a:pt x="183896" y="511988"/>
                  </a:lnTo>
                  <a:lnTo>
                    <a:pt x="190466" y="522616"/>
                  </a:lnTo>
                  <a:lnTo>
                    <a:pt x="197177" y="530091"/>
                  </a:lnTo>
                  <a:lnTo>
                    <a:pt x="203981" y="533693"/>
                  </a:lnTo>
                  <a:lnTo>
                    <a:pt x="210684" y="533514"/>
                  </a:lnTo>
                  <a:lnTo>
                    <a:pt x="216959" y="529903"/>
                  </a:lnTo>
                  <a:lnTo>
                    <a:pt x="222659" y="523435"/>
                  </a:lnTo>
                  <a:lnTo>
                    <a:pt x="227809" y="514588"/>
                  </a:lnTo>
                  <a:lnTo>
                    <a:pt x="232503" y="503635"/>
                  </a:lnTo>
                  <a:lnTo>
                    <a:pt x="236851" y="490910"/>
                  </a:lnTo>
                  <a:lnTo>
                    <a:pt x="241112" y="476796"/>
                  </a:lnTo>
                  <a:lnTo>
                    <a:pt x="245666" y="461647"/>
                  </a:lnTo>
                  <a:lnTo>
                    <a:pt x="250694" y="445748"/>
                  </a:lnTo>
                  <a:lnTo>
                    <a:pt x="256038" y="429156"/>
                  </a:lnTo>
                  <a:lnTo>
                    <a:pt x="261319" y="411726"/>
                  </a:lnTo>
                  <a:lnTo>
                    <a:pt x="266313" y="393442"/>
                  </a:lnTo>
                  <a:lnTo>
                    <a:pt x="270972" y="374417"/>
                  </a:lnTo>
                  <a:lnTo>
                    <a:pt x="275326" y="354806"/>
                  </a:lnTo>
                  <a:lnTo>
                    <a:pt x="279438" y="334759"/>
                  </a:lnTo>
                  <a:lnTo>
                    <a:pt x="283369" y="314398"/>
                  </a:lnTo>
                  <a:lnTo>
                    <a:pt x="287169" y="293816"/>
                  </a:lnTo>
                  <a:lnTo>
                    <a:pt x="290878" y="273081"/>
                  </a:lnTo>
                  <a:lnTo>
                    <a:pt x="294522" y="252242"/>
                  </a:lnTo>
                  <a:lnTo>
                    <a:pt x="298122" y="231331"/>
                  </a:lnTo>
                  <a:lnTo>
                    <a:pt x="301693" y="210386"/>
                  </a:lnTo>
                  <a:lnTo>
                    <a:pt x="305244" y="189913"/>
                  </a:lnTo>
                  <a:lnTo>
                    <a:pt x="308780" y="170845"/>
                  </a:lnTo>
                  <a:lnTo>
                    <a:pt x="312304" y="153568"/>
                  </a:lnTo>
                  <a:lnTo>
                    <a:pt x="315653" y="137661"/>
                  </a:lnTo>
                  <a:lnTo>
                    <a:pt x="318522" y="122210"/>
                  </a:lnTo>
                  <a:lnTo>
                    <a:pt x="320789" y="106628"/>
                  </a:lnTo>
                  <a:lnTo>
                    <a:pt x="322648" y="90854"/>
                  </a:lnTo>
                  <a:lnTo>
                    <a:pt x="324512" y="75170"/>
                  </a:lnTo>
                  <a:lnTo>
                    <a:pt x="326616" y="59777"/>
                  </a:lnTo>
                  <a:lnTo>
                    <a:pt x="328870" y="45320"/>
                  </a:lnTo>
                  <a:lnTo>
                    <a:pt x="331168" y="31527"/>
                  </a:lnTo>
                  <a:lnTo>
                    <a:pt x="333715" y="17186"/>
                  </a:lnTo>
                  <a:lnTo>
                    <a:pt x="3369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13236" y="3521194"/>
              <a:ext cx="226971" cy="241256"/>
            </a:xfrm>
            <a:custGeom>
              <a:avLst/>
              <a:gdLst/>
              <a:ahLst/>
              <a:cxnLst/>
              <a:rect l="0" t="0" r="0" b="0"/>
              <a:pathLst>
                <a:path w="226971" h="241256">
                  <a:moveTo>
                    <a:pt x="5871" y="68168"/>
                  </a:moveTo>
                  <a:lnTo>
                    <a:pt x="8872" y="76902"/>
                  </a:lnTo>
                  <a:lnTo>
                    <a:pt x="12295" y="84609"/>
                  </a:lnTo>
                  <a:lnTo>
                    <a:pt x="16500" y="92002"/>
                  </a:lnTo>
                  <a:lnTo>
                    <a:pt x="21745" y="98917"/>
                  </a:lnTo>
                  <a:lnTo>
                    <a:pt x="28523" y="104799"/>
                  </a:lnTo>
                  <a:lnTo>
                    <a:pt x="36960" y="109413"/>
                  </a:lnTo>
                  <a:lnTo>
                    <a:pt x="46873" y="112680"/>
                  </a:lnTo>
                  <a:lnTo>
                    <a:pt x="57965" y="114505"/>
                  </a:lnTo>
                  <a:lnTo>
                    <a:pt x="69932" y="114987"/>
                  </a:lnTo>
                  <a:lnTo>
                    <a:pt x="82202" y="114192"/>
                  </a:lnTo>
                  <a:lnTo>
                    <a:pt x="93971" y="112071"/>
                  </a:lnTo>
                  <a:lnTo>
                    <a:pt x="104842" y="108723"/>
                  </a:lnTo>
                  <a:lnTo>
                    <a:pt x="114784" y="104357"/>
                  </a:lnTo>
                  <a:lnTo>
                    <a:pt x="123929" y="99212"/>
                  </a:lnTo>
                  <a:lnTo>
                    <a:pt x="132440" y="93483"/>
                  </a:lnTo>
                  <a:lnTo>
                    <a:pt x="139988" y="87011"/>
                  </a:lnTo>
                  <a:lnTo>
                    <a:pt x="145782" y="79303"/>
                  </a:lnTo>
                  <a:lnTo>
                    <a:pt x="149527" y="70198"/>
                  </a:lnTo>
                  <a:lnTo>
                    <a:pt x="151228" y="60151"/>
                  </a:lnTo>
                  <a:lnTo>
                    <a:pt x="150933" y="50022"/>
                  </a:lnTo>
                  <a:lnTo>
                    <a:pt x="148877" y="40326"/>
                  </a:lnTo>
                  <a:lnTo>
                    <a:pt x="145244" y="31378"/>
                  </a:lnTo>
                  <a:lnTo>
                    <a:pt x="140073" y="23448"/>
                  </a:lnTo>
                  <a:lnTo>
                    <a:pt x="133521" y="16567"/>
                  </a:lnTo>
                  <a:lnTo>
                    <a:pt x="125684" y="10762"/>
                  </a:lnTo>
                  <a:lnTo>
                    <a:pt x="116521" y="6145"/>
                  </a:lnTo>
                  <a:lnTo>
                    <a:pt x="106139" y="2674"/>
                  </a:lnTo>
                  <a:lnTo>
                    <a:pt x="94914" y="492"/>
                  </a:lnTo>
                  <a:lnTo>
                    <a:pt x="83387" y="0"/>
                  </a:lnTo>
                  <a:lnTo>
                    <a:pt x="71900" y="1268"/>
                  </a:lnTo>
                  <a:lnTo>
                    <a:pt x="60748" y="4238"/>
                  </a:lnTo>
                  <a:lnTo>
                    <a:pt x="50259" y="8897"/>
                  </a:lnTo>
                  <a:lnTo>
                    <a:pt x="40543" y="15068"/>
                  </a:lnTo>
                  <a:lnTo>
                    <a:pt x="31697" y="22464"/>
                  </a:lnTo>
                  <a:lnTo>
                    <a:pt x="23894" y="30791"/>
                  </a:lnTo>
                  <a:lnTo>
                    <a:pt x="17128" y="39800"/>
                  </a:lnTo>
                  <a:lnTo>
                    <a:pt x="11413" y="49457"/>
                  </a:lnTo>
                  <a:lnTo>
                    <a:pt x="6864" y="59925"/>
                  </a:lnTo>
                  <a:lnTo>
                    <a:pt x="3436" y="71221"/>
                  </a:lnTo>
                  <a:lnTo>
                    <a:pt x="1115" y="83079"/>
                  </a:lnTo>
                  <a:lnTo>
                    <a:pt x="0" y="95039"/>
                  </a:lnTo>
                  <a:lnTo>
                    <a:pt x="30" y="106820"/>
                  </a:lnTo>
                  <a:lnTo>
                    <a:pt x="1185" y="118171"/>
                  </a:lnTo>
                  <a:lnTo>
                    <a:pt x="3555" y="128794"/>
                  </a:lnTo>
                  <a:lnTo>
                    <a:pt x="7075" y="138608"/>
                  </a:lnTo>
                  <a:lnTo>
                    <a:pt x="11556" y="147860"/>
                  </a:lnTo>
                  <a:lnTo>
                    <a:pt x="16781" y="157001"/>
                  </a:lnTo>
                  <a:lnTo>
                    <a:pt x="22553" y="166300"/>
                  </a:lnTo>
                  <a:lnTo>
                    <a:pt x="28714" y="175684"/>
                  </a:lnTo>
                  <a:lnTo>
                    <a:pt x="35151" y="184838"/>
                  </a:lnTo>
                  <a:lnTo>
                    <a:pt x="41780" y="193590"/>
                  </a:lnTo>
                  <a:lnTo>
                    <a:pt x="48705" y="201925"/>
                  </a:lnTo>
                  <a:lnTo>
                    <a:pt x="56193" y="209903"/>
                  </a:lnTo>
                  <a:lnTo>
                    <a:pt x="64350" y="217592"/>
                  </a:lnTo>
                  <a:lnTo>
                    <a:pt x="73287" y="224737"/>
                  </a:lnTo>
                  <a:lnTo>
                    <a:pt x="83196" y="230785"/>
                  </a:lnTo>
                  <a:lnTo>
                    <a:pt x="94084" y="235513"/>
                  </a:lnTo>
                  <a:lnTo>
                    <a:pt x="105650" y="238858"/>
                  </a:lnTo>
                  <a:lnTo>
                    <a:pt x="117406" y="240737"/>
                  </a:lnTo>
                  <a:lnTo>
                    <a:pt x="129055" y="241255"/>
                  </a:lnTo>
                  <a:lnTo>
                    <a:pt x="140656" y="240484"/>
                  </a:lnTo>
                  <a:lnTo>
                    <a:pt x="152510" y="238380"/>
                  </a:lnTo>
                  <a:lnTo>
                    <a:pt x="164769" y="235047"/>
                  </a:lnTo>
                  <a:lnTo>
                    <a:pt x="177026" y="230814"/>
                  </a:lnTo>
                  <a:lnTo>
                    <a:pt x="189707" y="225634"/>
                  </a:lnTo>
                  <a:lnTo>
                    <a:pt x="205048" y="217935"/>
                  </a:lnTo>
                  <a:lnTo>
                    <a:pt x="226970" y="2050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61263" y="3473548"/>
              <a:ext cx="189514" cy="245948"/>
            </a:xfrm>
            <a:custGeom>
              <a:avLst/>
              <a:gdLst/>
              <a:ahLst/>
              <a:cxnLst/>
              <a:rect l="0" t="0" r="0" b="0"/>
              <a:pathLst>
                <a:path w="189514" h="245948">
                  <a:moveTo>
                    <a:pt x="0" y="105285"/>
                  </a:moveTo>
                  <a:lnTo>
                    <a:pt x="2934" y="117020"/>
                  </a:lnTo>
                  <a:lnTo>
                    <a:pt x="5716" y="128149"/>
                  </a:lnTo>
                  <a:lnTo>
                    <a:pt x="8620" y="139743"/>
                  </a:lnTo>
                  <a:lnTo>
                    <a:pt x="11833" y="151732"/>
                  </a:lnTo>
                  <a:lnTo>
                    <a:pt x="15646" y="163744"/>
                  </a:lnTo>
                  <a:lnTo>
                    <a:pt x="20159" y="175546"/>
                  </a:lnTo>
                  <a:lnTo>
                    <a:pt x="25150" y="187073"/>
                  </a:lnTo>
                  <a:lnTo>
                    <a:pt x="30189" y="198341"/>
                  </a:lnTo>
                  <a:lnTo>
                    <a:pt x="35025" y="209395"/>
                  </a:lnTo>
                  <a:lnTo>
                    <a:pt x="39746" y="220123"/>
                  </a:lnTo>
                  <a:lnTo>
                    <a:pt x="44674" y="230260"/>
                  </a:lnTo>
                  <a:lnTo>
                    <a:pt x="49978" y="239639"/>
                  </a:lnTo>
                  <a:lnTo>
                    <a:pt x="55192" y="245761"/>
                  </a:lnTo>
                  <a:lnTo>
                    <a:pt x="58855" y="245947"/>
                  </a:lnTo>
                  <a:lnTo>
                    <a:pt x="59863" y="241908"/>
                  </a:lnTo>
                  <a:lnTo>
                    <a:pt x="58476" y="235341"/>
                  </a:lnTo>
                  <a:lnTo>
                    <a:pt x="55474" y="227267"/>
                  </a:lnTo>
                  <a:lnTo>
                    <a:pt x="51700" y="218283"/>
                  </a:lnTo>
                  <a:lnTo>
                    <a:pt x="47680" y="208733"/>
                  </a:lnTo>
                  <a:lnTo>
                    <a:pt x="43658" y="198664"/>
                  </a:lnTo>
                  <a:lnTo>
                    <a:pt x="39719" y="187899"/>
                  </a:lnTo>
                  <a:lnTo>
                    <a:pt x="35880" y="176390"/>
                  </a:lnTo>
                  <a:lnTo>
                    <a:pt x="32130" y="164385"/>
                  </a:lnTo>
                  <a:lnTo>
                    <a:pt x="28449" y="152324"/>
                  </a:lnTo>
                  <a:lnTo>
                    <a:pt x="24829" y="140465"/>
                  </a:lnTo>
                  <a:lnTo>
                    <a:pt x="21583" y="128722"/>
                  </a:lnTo>
                  <a:lnTo>
                    <a:pt x="19314" y="116771"/>
                  </a:lnTo>
                  <a:lnTo>
                    <a:pt x="18283" y="104442"/>
                  </a:lnTo>
                  <a:lnTo>
                    <a:pt x="18744" y="92044"/>
                  </a:lnTo>
                  <a:lnTo>
                    <a:pt x="21107" y="80247"/>
                  </a:lnTo>
                  <a:lnTo>
                    <a:pt x="25409" y="69388"/>
                  </a:lnTo>
                  <a:lnTo>
                    <a:pt x="31552" y="59640"/>
                  </a:lnTo>
                  <a:lnTo>
                    <a:pt x="39488" y="51163"/>
                  </a:lnTo>
                  <a:lnTo>
                    <a:pt x="49009" y="43914"/>
                  </a:lnTo>
                  <a:lnTo>
                    <a:pt x="59805" y="37859"/>
                  </a:lnTo>
                  <a:lnTo>
                    <a:pt x="71568" y="33075"/>
                  </a:lnTo>
                  <a:lnTo>
                    <a:pt x="84027" y="29476"/>
                  </a:lnTo>
                  <a:lnTo>
                    <a:pt x="96815" y="26701"/>
                  </a:lnTo>
                  <a:lnTo>
                    <a:pt x="109473" y="24214"/>
                  </a:lnTo>
                  <a:lnTo>
                    <a:pt x="121759" y="21683"/>
                  </a:lnTo>
                  <a:lnTo>
                    <a:pt x="133562" y="18941"/>
                  </a:lnTo>
                  <a:lnTo>
                    <a:pt x="146178" y="15520"/>
                  </a:lnTo>
                  <a:lnTo>
                    <a:pt x="162946" y="9993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82361" y="3252450"/>
              <a:ext cx="259369" cy="489641"/>
            </a:xfrm>
            <a:custGeom>
              <a:avLst/>
              <a:gdLst/>
              <a:ahLst/>
              <a:cxnLst/>
              <a:rect l="0" t="0" r="0" b="0"/>
              <a:pathLst>
                <a:path w="259369" h="489641">
                  <a:moveTo>
                    <a:pt x="0" y="0"/>
                  </a:moveTo>
                  <a:lnTo>
                    <a:pt x="67" y="11802"/>
                  </a:lnTo>
                  <a:lnTo>
                    <a:pt x="708" y="23570"/>
                  </a:lnTo>
                  <a:lnTo>
                    <a:pt x="2004" y="36457"/>
                  </a:lnTo>
                  <a:lnTo>
                    <a:pt x="3864" y="50132"/>
                  </a:lnTo>
                  <a:lnTo>
                    <a:pt x="6180" y="63812"/>
                  </a:lnTo>
                  <a:lnTo>
                    <a:pt x="8847" y="77032"/>
                  </a:lnTo>
                  <a:lnTo>
                    <a:pt x="11771" y="89830"/>
                  </a:lnTo>
                  <a:lnTo>
                    <a:pt x="14878" y="102558"/>
                  </a:lnTo>
                  <a:lnTo>
                    <a:pt x="18113" y="115459"/>
                  </a:lnTo>
                  <a:lnTo>
                    <a:pt x="21437" y="128936"/>
                  </a:lnTo>
                  <a:lnTo>
                    <a:pt x="24821" y="143595"/>
                  </a:lnTo>
                  <a:lnTo>
                    <a:pt x="28247" y="159639"/>
                  </a:lnTo>
                  <a:lnTo>
                    <a:pt x="31700" y="176468"/>
                  </a:lnTo>
                  <a:lnTo>
                    <a:pt x="35172" y="192917"/>
                  </a:lnTo>
                  <a:lnTo>
                    <a:pt x="38655" y="208350"/>
                  </a:lnTo>
                  <a:lnTo>
                    <a:pt x="42148" y="222811"/>
                  </a:lnTo>
                  <a:lnTo>
                    <a:pt x="45646" y="236742"/>
                  </a:lnTo>
                  <a:lnTo>
                    <a:pt x="49148" y="250493"/>
                  </a:lnTo>
                  <a:lnTo>
                    <a:pt x="52653" y="264560"/>
                  </a:lnTo>
                  <a:lnTo>
                    <a:pt x="56159" y="279623"/>
                  </a:lnTo>
                  <a:lnTo>
                    <a:pt x="59666" y="295942"/>
                  </a:lnTo>
                  <a:lnTo>
                    <a:pt x="63175" y="312957"/>
                  </a:lnTo>
                  <a:lnTo>
                    <a:pt x="66683" y="329533"/>
                  </a:lnTo>
                  <a:lnTo>
                    <a:pt x="70192" y="345054"/>
                  </a:lnTo>
                  <a:lnTo>
                    <a:pt x="73701" y="359745"/>
                  </a:lnTo>
                  <a:lnTo>
                    <a:pt x="77210" y="374362"/>
                  </a:lnTo>
                  <a:lnTo>
                    <a:pt x="80719" y="389373"/>
                  </a:lnTo>
                  <a:lnTo>
                    <a:pt x="84228" y="404591"/>
                  </a:lnTo>
                  <a:lnTo>
                    <a:pt x="87738" y="419369"/>
                  </a:lnTo>
                  <a:lnTo>
                    <a:pt x="91223" y="433280"/>
                  </a:lnTo>
                  <a:lnTo>
                    <a:pt x="93821" y="443750"/>
                  </a:lnTo>
                  <a:lnTo>
                    <a:pt x="94493" y="447447"/>
                  </a:lnTo>
                  <a:lnTo>
                    <a:pt x="93639" y="445140"/>
                  </a:lnTo>
                  <a:lnTo>
                    <a:pt x="91965" y="438503"/>
                  </a:lnTo>
                  <a:lnTo>
                    <a:pt x="90154" y="428694"/>
                  </a:lnTo>
                  <a:lnTo>
                    <a:pt x="88572" y="416567"/>
                  </a:lnTo>
                  <a:lnTo>
                    <a:pt x="87493" y="403103"/>
                  </a:lnTo>
                  <a:lnTo>
                    <a:pt x="87208" y="389409"/>
                  </a:lnTo>
                  <a:lnTo>
                    <a:pt x="87791" y="376101"/>
                  </a:lnTo>
                  <a:lnTo>
                    <a:pt x="89145" y="363205"/>
                  </a:lnTo>
                  <a:lnTo>
                    <a:pt x="91116" y="350393"/>
                  </a:lnTo>
                  <a:lnTo>
                    <a:pt x="93553" y="337445"/>
                  </a:lnTo>
                  <a:lnTo>
                    <a:pt x="96492" y="324610"/>
                  </a:lnTo>
                  <a:lnTo>
                    <a:pt x="100143" y="312509"/>
                  </a:lnTo>
                  <a:lnTo>
                    <a:pt x="104566" y="301445"/>
                  </a:lnTo>
                  <a:lnTo>
                    <a:pt x="109841" y="291555"/>
                  </a:lnTo>
                  <a:lnTo>
                    <a:pt x="116138" y="282984"/>
                  </a:lnTo>
                  <a:lnTo>
                    <a:pt x="123452" y="275675"/>
                  </a:lnTo>
                  <a:lnTo>
                    <a:pt x="131636" y="269750"/>
                  </a:lnTo>
                  <a:lnTo>
                    <a:pt x="140499" y="265584"/>
                  </a:lnTo>
                  <a:lnTo>
                    <a:pt x="149867" y="263229"/>
                  </a:lnTo>
                  <a:lnTo>
                    <a:pt x="159597" y="262612"/>
                  </a:lnTo>
                  <a:lnTo>
                    <a:pt x="169581" y="263709"/>
                  </a:lnTo>
                  <a:lnTo>
                    <a:pt x="179736" y="266335"/>
                  </a:lnTo>
                  <a:lnTo>
                    <a:pt x="189842" y="270199"/>
                  </a:lnTo>
                  <a:lnTo>
                    <a:pt x="199555" y="275000"/>
                  </a:lnTo>
                  <a:lnTo>
                    <a:pt x="208714" y="280489"/>
                  </a:lnTo>
                  <a:lnTo>
                    <a:pt x="217169" y="286630"/>
                  </a:lnTo>
                  <a:lnTo>
                    <a:pt x="224702" y="293583"/>
                  </a:lnTo>
                  <a:lnTo>
                    <a:pt x="231287" y="301372"/>
                  </a:lnTo>
                  <a:lnTo>
                    <a:pt x="237050" y="309891"/>
                  </a:lnTo>
                  <a:lnTo>
                    <a:pt x="242162" y="318988"/>
                  </a:lnTo>
                  <a:lnTo>
                    <a:pt x="246786" y="328521"/>
                  </a:lnTo>
                  <a:lnTo>
                    <a:pt x="250894" y="338533"/>
                  </a:lnTo>
                  <a:lnTo>
                    <a:pt x="254281" y="349240"/>
                  </a:lnTo>
                  <a:lnTo>
                    <a:pt x="256889" y="360702"/>
                  </a:lnTo>
                  <a:lnTo>
                    <a:pt x="258641" y="372841"/>
                  </a:lnTo>
                  <a:lnTo>
                    <a:pt x="259368" y="385521"/>
                  </a:lnTo>
                  <a:lnTo>
                    <a:pt x="259072" y="398603"/>
                  </a:lnTo>
                  <a:lnTo>
                    <a:pt x="257738" y="411812"/>
                  </a:lnTo>
                  <a:lnTo>
                    <a:pt x="255246" y="424753"/>
                  </a:lnTo>
                  <a:lnTo>
                    <a:pt x="251640" y="437224"/>
                  </a:lnTo>
                  <a:lnTo>
                    <a:pt x="246932" y="448885"/>
                  </a:lnTo>
                  <a:lnTo>
                    <a:pt x="241023" y="459192"/>
                  </a:lnTo>
                  <a:lnTo>
                    <a:pt x="233968" y="467969"/>
                  </a:lnTo>
                  <a:lnTo>
                    <a:pt x="225792" y="475203"/>
                  </a:lnTo>
                  <a:lnTo>
                    <a:pt x="216401" y="480854"/>
                  </a:lnTo>
                  <a:lnTo>
                    <a:pt x="205865" y="485060"/>
                  </a:lnTo>
                  <a:lnTo>
                    <a:pt x="194536" y="487921"/>
                  </a:lnTo>
                  <a:lnTo>
                    <a:pt x="182941" y="489409"/>
                  </a:lnTo>
                  <a:lnTo>
                    <a:pt x="171416" y="489640"/>
                  </a:lnTo>
                  <a:lnTo>
                    <a:pt x="160540" y="488996"/>
                  </a:lnTo>
                  <a:lnTo>
                    <a:pt x="150145" y="487971"/>
                  </a:lnTo>
                  <a:lnTo>
                    <a:pt x="139323" y="486479"/>
                  </a:lnTo>
                  <a:lnTo>
                    <a:pt x="126342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03460" y="3458407"/>
              <a:ext cx="335473" cy="309940"/>
            </a:xfrm>
            <a:custGeom>
              <a:avLst/>
              <a:gdLst/>
              <a:ahLst/>
              <a:cxnLst/>
              <a:rect l="0" t="0" r="0" b="0"/>
              <a:pathLst>
                <a:path w="335473" h="309940">
                  <a:moveTo>
                    <a:pt x="231627" y="4613"/>
                  </a:moveTo>
                  <a:lnTo>
                    <a:pt x="219959" y="1813"/>
                  </a:lnTo>
                  <a:lnTo>
                    <a:pt x="209469" y="312"/>
                  </a:lnTo>
                  <a:lnTo>
                    <a:pt x="199164" y="0"/>
                  </a:lnTo>
                  <a:lnTo>
                    <a:pt x="188689" y="507"/>
                  </a:lnTo>
                  <a:lnTo>
                    <a:pt x="177698" y="1326"/>
                  </a:lnTo>
                  <a:lnTo>
                    <a:pt x="166055" y="2151"/>
                  </a:lnTo>
                  <a:lnTo>
                    <a:pt x="153801" y="3180"/>
                  </a:lnTo>
                  <a:lnTo>
                    <a:pt x="141047" y="5004"/>
                  </a:lnTo>
                  <a:lnTo>
                    <a:pt x="127920" y="7896"/>
                  </a:lnTo>
                  <a:lnTo>
                    <a:pt x="114852" y="11822"/>
                  </a:lnTo>
                  <a:lnTo>
                    <a:pt x="102538" y="16607"/>
                  </a:lnTo>
                  <a:lnTo>
                    <a:pt x="91302" y="22055"/>
                  </a:lnTo>
                  <a:lnTo>
                    <a:pt x="81284" y="28155"/>
                  </a:lnTo>
                  <a:lnTo>
                    <a:pt x="72620" y="35073"/>
                  </a:lnTo>
                  <a:lnTo>
                    <a:pt x="65245" y="42836"/>
                  </a:lnTo>
                  <a:lnTo>
                    <a:pt x="59275" y="51336"/>
                  </a:lnTo>
                  <a:lnTo>
                    <a:pt x="55079" y="60419"/>
                  </a:lnTo>
                  <a:lnTo>
                    <a:pt x="52712" y="69929"/>
                  </a:lnTo>
                  <a:lnTo>
                    <a:pt x="52426" y="79415"/>
                  </a:lnTo>
                  <a:lnTo>
                    <a:pt x="54811" y="88173"/>
                  </a:lnTo>
                  <a:lnTo>
                    <a:pt x="59937" y="95867"/>
                  </a:lnTo>
                  <a:lnTo>
                    <a:pt x="67447" y="102354"/>
                  </a:lnTo>
                  <a:lnTo>
                    <a:pt x="76838" y="107495"/>
                  </a:lnTo>
                  <a:lnTo>
                    <a:pt x="87632" y="111356"/>
                  </a:lnTo>
                  <a:lnTo>
                    <a:pt x="99435" y="113983"/>
                  </a:lnTo>
                  <a:lnTo>
                    <a:pt x="111949" y="115314"/>
                  </a:lnTo>
                  <a:lnTo>
                    <a:pt x="124952" y="115440"/>
                  </a:lnTo>
                  <a:lnTo>
                    <a:pt x="138292" y="114731"/>
                  </a:lnTo>
                  <a:lnTo>
                    <a:pt x="151860" y="113726"/>
                  </a:lnTo>
                  <a:lnTo>
                    <a:pt x="165587" y="112763"/>
                  </a:lnTo>
                  <a:lnTo>
                    <a:pt x="179587" y="112137"/>
                  </a:lnTo>
                  <a:lnTo>
                    <a:pt x="194132" y="112174"/>
                  </a:lnTo>
                  <a:lnTo>
                    <a:pt x="209319" y="112982"/>
                  </a:lnTo>
                  <a:lnTo>
                    <a:pt x="224774" y="114491"/>
                  </a:lnTo>
                  <a:lnTo>
                    <a:pt x="239770" y="116567"/>
                  </a:lnTo>
                  <a:lnTo>
                    <a:pt x="253925" y="119076"/>
                  </a:lnTo>
                  <a:lnTo>
                    <a:pt x="267039" y="122064"/>
                  </a:lnTo>
                  <a:lnTo>
                    <a:pt x="278927" y="125747"/>
                  </a:lnTo>
                  <a:lnTo>
                    <a:pt x="289625" y="130187"/>
                  </a:lnTo>
                  <a:lnTo>
                    <a:pt x="299319" y="135304"/>
                  </a:lnTo>
                  <a:lnTo>
                    <a:pt x="308232" y="140963"/>
                  </a:lnTo>
                  <a:lnTo>
                    <a:pt x="316555" y="147034"/>
                  </a:lnTo>
                  <a:lnTo>
                    <a:pt x="323961" y="153569"/>
                  </a:lnTo>
                  <a:lnTo>
                    <a:pt x="329652" y="160787"/>
                  </a:lnTo>
                  <a:lnTo>
                    <a:pt x="333329" y="168754"/>
                  </a:lnTo>
                  <a:lnTo>
                    <a:pt x="335153" y="177393"/>
                  </a:lnTo>
                  <a:lnTo>
                    <a:pt x="335472" y="186570"/>
                  </a:lnTo>
                  <a:lnTo>
                    <a:pt x="334642" y="196147"/>
                  </a:lnTo>
                  <a:lnTo>
                    <a:pt x="332645" y="205849"/>
                  </a:lnTo>
                  <a:lnTo>
                    <a:pt x="329111" y="215283"/>
                  </a:lnTo>
                  <a:lnTo>
                    <a:pt x="323955" y="224250"/>
                  </a:lnTo>
                  <a:lnTo>
                    <a:pt x="317206" y="232575"/>
                  </a:lnTo>
                  <a:lnTo>
                    <a:pt x="308848" y="240021"/>
                  </a:lnTo>
                  <a:lnTo>
                    <a:pt x="299042" y="246548"/>
                  </a:lnTo>
                  <a:lnTo>
                    <a:pt x="288220" y="252271"/>
                  </a:lnTo>
                  <a:lnTo>
                    <a:pt x="276972" y="257356"/>
                  </a:lnTo>
                  <a:lnTo>
                    <a:pt x="265657" y="261962"/>
                  </a:lnTo>
                  <a:lnTo>
                    <a:pt x="253942" y="266058"/>
                  </a:lnTo>
                  <a:lnTo>
                    <a:pt x="240947" y="269437"/>
                  </a:lnTo>
                  <a:lnTo>
                    <a:pt x="226287" y="272050"/>
                  </a:lnTo>
                  <a:lnTo>
                    <a:pt x="210524" y="274144"/>
                  </a:lnTo>
                  <a:lnTo>
                    <a:pt x="194858" y="276165"/>
                  </a:lnTo>
                  <a:lnTo>
                    <a:pt x="179988" y="278378"/>
                  </a:lnTo>
                  <a:lnTo>
                    <a:pt x="166090" y="280867"/>
                  </a:lnTo>
                  <a:lnTo>
                    <a:pt x="153075" y="283616"/>
                  </a:lnTo>
                  <a:lnTo>
                    <a:pt x="140766" y="286576"/>
                  </a:lnTo>
                  <a:lnTo>
                    <a:pt x="128822" y="289528"/>
                  </a:lnTo>
                  <a:lnTo>
                    <a:pt x="116787" y="292124"/>
                  </a:lnTo>
                  <a:lnTo>
                    <a:pt x="104424" y="294204"/>
                  </a:lnTo>
                  <a:lnTo>
                    <a:pt x="91845" y="295937"/>
                  </a:lnTo>
                  <a:lnTo>
                    <a:pt x="79400" y="297715"/>
                  </a:lnTo>
                  <a:lnTo>
                    <a:pt x="67292" y="299761"/>
                  </a:lnTo>
                  <a:lnTo>
                    <a:pt x="55625" y="301977"/>
                  </a:lnTo>
                  <a:lnTo>
                    <a:pt x="43125" y="304244"/>
                  </a:lnTo>
                  <a:lnTo>
                    <a:pt x="26460" y="306766"/>
                  </a:lnTo>
                  <a:lnTo>
                    <a:pt x="0" y="3099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63580" y="315836"/>
            <a:ext cx="2652814" cy="558030"/>
            <a:chOff x="263580" y="315836"/>
            <a:chExt cx="2652814" cy="558030"/>
          </a:xfrm>
        </p:grpSpPr>
        <p:sp>
          <p:nvSpPr>
            <p:cNvPr id="2" name="Freeform 1"/>
            <p:cNvSpPr/>
            <p:nvPr/>
          </p:nvSpPr>
          <p:spPr>
            <a:xfrm>
              <a:off x="263580" y="315836"/>
              <a:ext cx="231260" cy="558030"/>
            </a:xfrm>
            <a:custGeom>
              <a:avLst/>
              <a:gdLst/>
              <a:ahLst/>
              <a:cxnLst/>
              <a:rect l="0" t="0" r="0" b="0"/>
              <a:pathLst>
                <a:path w="231260" h="558030">
                  <a:moveTo>
                    <a:pt x="10160" y="558029"/>
                  </a:moveTo>
                  <a:lnTo>
                    <a:pt x="7294" y="549093"/>
                  </a:lnTo>
                  <a:lnTo>
                    <a:pt x="5152" y="539466"/>
                  </a:lnTo>
                  <a:lnTo>
                    <a:pt x="3553" y="528184"/>
                  </a:lnTo>
                  <a:lnTo>
                    <a:pt x="2546" y="515689"/>
                  </a:lnTo>
                  <a:lnTo>
                    <a:pt x="2345" y="502858"/>
                  </a:lnTo>
                  <a:lnTo>
                    <a:pt x="2996" y="490230"/>
                  </a:lnTo>
                  <a:lnTo>
                    <a:pt x="4235" y="477674"/>
                  </a:lnTo>
                  <a:lnTo>
                    <a:pt x="5599" y="464582"/>
                  </a:lnTo>
                  <a:lnTo>
                    <a:pt x="6804" y="450640"/>
                  </a:lnTo>
                  <a:lnTo>
                    <a:pt x="7593" y="436159"/>
                  </a:lnTo>
                  <a:lnTo>
                    <a:pt x="7664" y="421885"/>
                  </a:lnTo>
                  <a:lnTo>
                    <a:pt x="6934" y="408239"/>
                  </a:lnTo>
                  <a:lnTo>
                    <a:pt x="5647" y="395142"/>
                  </a:lnTo>
                  <a:lnTo>
                    <a:pt x="4252" y="382208"/>
                  </a:lnTo>
                  <a:lnTo>
                    <a:pt x="3022" y="369165"/>
                  </a:lnTo>
                  <a:lnTo>
                    <a:pt x="2047" y="355591"/>
                  </a:lnTo>
                  <a:lnTo>
                    <a:pt x="1319" y="340868"/>
                  </a:lnTo>
                  <a:lnTo>
                    <a:pt x="795" y="324775"/>
                  </a:lnTo>
                  <a:lnTo>
                    <a:pt x="426" y="307744"/>
                  </a:lnTo>
                  <a:lnTo>
                    <a:pt x="170" y="290626"/>
                  </a:lnTo>
                  <a:lnTo>
                    <a:pt x="0" y="273936"/>
                  </a:lnTo>
                  <a:lnTo>
                    <a:pt x="54" y="257986"/>
                  </a:lnTo>
                  <a:lnTo>
                    <a:pt x="622" y="243049"/>
                  </a:lnTo>
                  <a:lnTo>
                    <a:pt x="1816" y="229150"/>
                  </a:lnTo>
                  <a:lnTo>
                    <a:pt x="3433" y="215986"/>
                  </a:lnTo>
                  <a:lnTo>
                    <a:pt x="5056" y="203058"/>
                  </a:lnTo>
                  <a:lnTo>
                    <a:pt x="6443" y="190041"/>
                  </a:lnTo>
                  <a:lnTo>
                    <a:pt x="7525" y="176327"/>
                  </a:lnTo>
                  <a:lnTo>
                    <a:pt x="8325" y="160983"/>
                  </a:lnTo>
                  <a:lnTo>
                    <a:pt x="8899" y="143659"/>
                  </a:lnTo>
                  <a:lnTo>
                    <a:pt x="9300" y="124818"/>
                  </a:lnTo>
                  <a:lnTo>
                    <a:pt x="9578" y="105416"/>
                  </a:lnTo>
                  <a:lnTo>
                    <a:pt x="9767" y="86077"/>
                  </a:lnTo>
                  <a:lnTo>
                    <a:pt x="9896" y="67215"/>
                  </a:lnTo>
                  <a:lnTo>
                    <a:pt x="9983" y="49177"/>
                  </a:lnTo>
                  <a:lnTo>
                    <a:pt x="10055" y="32083"/>
                  </a:lnTo>
                  <a:lnTo>
                    <a:pt x="10642" y="16991"/>
                  </a:lnTo>
                  <a:lnTo>
                    <a:pt x="13660" y="6274"/>
                  </a:lnTo>
                  <a:lnTo>
                    <a:pt x="19717" y="951"/>
                  </a:lnTo>
                  <a:lnTo>
                    <a:pt x="26803" y="0"/>
                  </a:lnTo>
                  <a:lnTo>
                    <a:pt x="34051" y="1989"/>
                  </a:lnTo>
                  <a:lnTo>
                    <a:pt x="41101" y="5997"/>
                  </a:lnTo>
                  <a:lnTo>
                    <a:pt x="47621" y="11635"/>
                  </a:lnTo>
                  <a:lnTo>
                    <a:pt x="53495" y="18603"/>
                  </a:lnTo>
                  <a:lnTo>
                    <a:pt x="58931" y="26601"/>
                  </a:lnTo>
                  <a:lnTo>
                    <a:pt x="64350" y="35365"/>
                  </a:lnTo>
                  <a:lnTo>
                    <a:pt x="69994" y="44682"/>
                  </a:lnTo>
                  <a:lnTo>
                    <a:pt x="75768" y="54554"/>
                  </a:lnTo>
                  <a:lnTo>
                    <a:pt x="81345" y="65168"/>
                  </a:lnTo>
                  <a:lnTo>
                    <a:pt x="86547" y="76565"/>
                  </a:lnTo>
                  <a:lnTo>
                    <a:pt x="91515" y="88491"/>
                  </a:lnTo>
                  <a:lnTo>
                    <a:pt x="96611" y="100496"/>
                  </a:lnTo>
                  <a:lnTo>
                    <a:pt x="102034" y="112317"/>
                  </a:lnTo>
                  <a:lnTo>
                    <a:pt x="107660" y="124035"/>
                  </a:lnTo>
                  <a:lnTo>
                    <a:pt x="113136" y="135968"/>
                  </a:lnTo>
                  <a:lnTo>
                    <a:pt x="118265" y="148289"/>
                  </a:lnTo>
                  <a:lnTo>
                    <a:pt x="123015" y="160852"/>
                  </a:lnTo>
                  <a:lnTo>
                    <a:pt x="127432" y="173293"/>
                  </a:lnTo>
                  <a:lnTo>
                    <a:pt x="131591" y="185410"/>
                  </a:lnTo>
                  <a:lnTo>
                    <a:pt x="135723" y="197327"/>
                  </a:lnTo>
                  <a:lnTo>
                    <a:pt x="140190" y="209395"/>
                  </a:lnTo>
                  <a:lnTo>
                    <a:pt x="145159" y="221811"/>
                  </a:lnTo>
                  <a:lnTo>
                    <a:pt x="150465" y="234607"/>
                  </a:lnTo>
                  <a:lnTo>
                    <a:pt x="155719" y="247737"/>
                  </a:lnTo>
                  <a:lnTo>
                    <a:pt x="160696" y="261125"/>
                  </a:lnTo>
                  <a:lnTo>
                    <a:pt x="165342" y="274540"/>
                  </a:lnTo>
                  <a:lnTo>
                    <a:pt x="169689" y="287620"/>
                  </a:lnTo>
                  <a:lnTo>
                    <a:pt x="173796" y="300198"/>
                  </a:lnTo>
                  <a:lnTo>
                    <a:pt x="177723" y="312440"/>
                  </a:lnTo>
                  <a:lnTo>
                    <a:pt x="181521" y="324733"/>
                  </a:lnTo>
                  <a:lnTo>
                    <a:pt x="185228" y="337298"/>
                  </a:lnTo>
                  <a:lnTo>
                    <a:pt x="188871" y="350027"/>
                  </a:lnTo>
                  <a:lnTo>
                    <a:pt x="192471" y="362580"/>
                  </a:lnTo>
                  <a:lnTo>
                    <a:pt x="196036" y="374771"/>
                  </a:lnTo>
                  <a:lnTo>
                    <a:pt x="199414" y="386739"/>
                  </a:lnTo>
                  <a:lnTo>
                    <a:pt x="202302" y="398840"/>
                  </a:lnTo>
                  <a:lnTo>
                    <a:pt x="204581" y="411274"/>
                  </a:lnTo>
                  <a:lnTo>
                    <a:pt x="206450" y="423913"/>
                  </a:lnTo>
                  <a:lnTo>
                    <a:pt x="208320" y="436404"/>
                  </a:lnTo>
                  <a:lnTo>
                    <a:pt x="210432" y="448536"/>
                  </a:lnTo>
                  <a:lnTo>
                    <a:pt x="212891" y="459824"/>
                  </a:lnTo>
                  <a:lnTo>
                    <a:pt x="216092" y="470541"/>
                  </a:lnTo>
                  <a:lnTo>
                    <a:pt x="221439" y="481626"/>
                  </a:lnTo>
                  <a:lnTo>
                    <a:pt x="231259" y="4948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5326" y="673823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3483" y="2867"/>
                  </a:lnTo>
                  <a:lnTo>
                    <a:pt x="81714" y="5009"/>
                  </a:lnTo>
                  <a:lnTo>
                    <a:pt x="68837" y="6612"/>
                  </a:lnTo>
                  <a:lnTo>
                    <a:pt x="55425" y="7795"/>
                  </a:lnTo>
                  <a:lnTo>
                    <a:pt x="41358" y="8774"/>
                  </a:lnTo>
                  <a:lnTo>
                    <a:pt x="24277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87340" y="616577"/>
              <a:ext cx="128598" cy="181854"/>
            </a:xfrm>
            <a:custGeom>
              <a:avLst/>
              <a:gdLst/>
              <a:ahLst/>
              <a:cxnLst/>
              <a:rect l="0" t="0" r="0" b="0"/>
              <a:pathLst>
                <a:path w="128598" h="181854">
                  <a:moveTo>
                    <a:pt x="97012" y="4604"/>
                  </a:moveTo>
                  <a:lnTo>
                    <a:pt x="88211" y="1804"/>
                  </a:lnTo>
                  <a:lnTo>
                    <a:pt x="79864" y="302"/>
                  </a:lnTo>
                  <a:lnTo>
                    <a:pt x="71170" y="0"/>
                  </a:lnTo>
                  <a:lnTo>
                    <a:pt x="62222" y="852"/>
                  </a:lnTo>
                  <a:lnTo>
                    <a:pt x="53375" y="2969"/>
                  </a:lnTo>
                  <a:lnTo>
                    <a:pt x="44841" y="6295"/>
                  </a:lnTo>
                  <a:lnTo>
                    <a:pt x="36825" y="10803"/>
                  </a:lnTo>
                  <a:lnTo>
                    <a:pt x="29596" y="16571"/>
                  </a:lnTo>
                  <a:lnTo>
                    <a:pt x="23219" y="23522"/>
                  </a:lnTo>
                  <a:lnTo>
                    <a:pt x="17599" y="31459"/>
                  </a:lnTo>
                  <a:lnTo>
                    <a:pt x="12582" y="40156"/>
                  </a:lnTo>
                  <a:lnTo>
                    <a:pt x="8027" y="49417"/>
                  </a:lnTo>
                  <a:lnTo>
                    <a:pt x="4136" y="59245"/>
                  </a:lnTo>
                  <a:lnTo>
                    <a:pt x="1426" y="69827"/>
                  </a:lnTo>
                  <a:lnTo>
                    <a:pt x="86" y="81201"/>
                  </a:lnTo>
                  <a:lnTo>
                    <a:pt x="0" y="93111"/>
                  </a:lnTo>
                  <a:lnTo>
                    <a:pt x="930" y="105105"/>
                  </a:lnTo>
                  <a:lnTo>
                    <a:pt x="2634" y="116909"/>
                  </a:lnTo>
                  <a:lnTo>
                    <a:pt x="5065" y="128276"/>
                  </a:lnTo>
                  <a:lnTo>
                    <a:pt x="8367" y="138909"/>
                  </a:lnTo>
                  <a:lnTo>
                    <a:pt x="12553" y="148721"/>
                  </a:lnTo>
                  <a:lnTo>
                    <a:pt x="17667" y="157632"/>
                  </a:lnTo>
                  <a:lnTo>
                    <a:pt x="23857" y="165479"/>
                  </a:lnTo>
                  <a:lnTo>
                    <a:pt x="31098" y="172265"/>
                  </a:lnTo>
                  <a:lnTo>
                    <a:pt x="39232" y="177653"/>
                  </a:lnTo>
                  <a:lnTo>
                    <a:pt x="48063" y="180918"/>
                  </a:lnTo>
                  <a:lnTo>
                    <a:pt x="57405" y="181853"/>
                  </a:lnTo>
                  <a:lnTo>
                    <a:pt x="66947" y="180701"/>
                  </a:lnTo>
                  <a:lnTo>
                    <a:pt x="76273" y="177876"/>
                  </a:lnTo>
                  <a:lnTo>
                    <a:pt x="85168" y="173803"/>
                  </a:lnTo>
                  <a:lnTo>
                    <a:pt x="93502" y="169137"/>
                  </a:lnTo>
                  <a:lnTo>
                    <a:pt x="102053" y="164296"/>
                  </a:lnTo>
                  <a:lnTo>
                    <a:pt x="112688" y="158864"/>
                  </a:lnTo>
                  <a:lnTo>
                    <a:pt x="128597" y="152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58051" y="421139"/>
              <a:ext cx="63172" cy="368499"/>
            </a:xfrm>
            <a:custGeom>
              <a:avLst/>
              <a:gdLst/>
              <a:ahLst/>
              <a:cxnLst/>
              <a:rect l="0" t="0" r="0" b="0"/>
              <a:pathLst>
                <a:path w="63172" h="368499">
                  <a:moveTo>
                    <a:pt x="0" y="0"/>
                  </a:moveTo>
                  <a:lnTo>
                    <a:pt x="5801" y="14736"/>
                  </a:lnTo>
                  <a:lnTo>
                    <a:pt x="10725" y="29288"/>
                  </a:lnTo>
                  <a:lnTo>
                    <a:pt x="15223" y="45073"/>
                  </a:lnTo>
                  <a:lnTo>
                    <a:pt x="19271" y="61789"/>
                  </a:lnTo>
                  <a:lnTo>
                    <a:pt x="22637" y="78633"/>
                  </a:lnTo>
                  <a:lnTo>
                    <a:pt x="25249" y="95113"/>
                  </a:lnTo>
                  <a:lnTo>
                    <a:pt x="27349" y="111076"/>
                  </a:lnTo>
                  <a:lnTo>
                    <a:pt x="29376" y="126546"/>
                  </a:lnTo>
                  <a:lnTo>
                    <a:pt x="31591" y="141614"/>
                  </a:lnTo>
                  <a:lnTo>
                    <a:pt x="33911" y="156375"/>
                  </a:lnTo>
                  <a:lnTo>
                    <a:pt x="36016" y="170913"/>
                  </a:lnTo>
                  <a:lnTo>
                    <a:pt x="37733" y="185289"/>
                  </a:lnTo>
                  <a:lnTo>
                    <a:pt x="39208" y="199386"/>
                  </a:lnTo>
                  <a:lnTo>
                    <a:pt x="40805" y="212933"/>
                  </a:lnTo>
                  <a:lnTo>
                    <a:pt x="42726" y="225833"/>
                  </a:lnTo>
                  <a:lnTo>
                    <a:pt x="44847" y="238462"/>
                  </a:lnTo>
                  <a:lnTo>
                    <a:pt x="46817" y="251548"/>
                  </a:lnTo>
                  <a:lnTo>
                    <a:pt x="48444" y="265459"/>
                  </a:lnTo>
                  <a:lnTo>
                    <a:pt x="49858" y="279906"/>
                  </a:lnTo>
                  <a:lnTo>
                    <a:pt x="51415" y="294150"/>
                  </a:lnTo>
                  <a:lnTo>
                    <a:pt x="53309" y="307760"/>
                  </a:lnTo>
                  <a:lnTo>
                    <a:pt x="55421" y="320392"/>
                  </a:lnTo>
                  <a:lnTo>
                    <a:pt x="57608" y="332975"/>
                  </a:lnTo>
                  <a:lnTo>
                    <a:pt x="60063" y="347726"/>
                  </a:lnTo>
                  <a:lnTo>
                    <a:pt x="63171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94880" y="536953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38464" y="7662"/>
                  </a:lnTo>
                  <a:lnTo>
                    <a:pt x="128837" y="5520"/>
                  </a:lnTo>
                  <a:lnTo>
                    <a:pt x="117550" y="3917"/>
                  </a:lnTo>
                  <a:lnTo>
                    <a:pt x="104882" y="2736"/>
                  </a:lnTo>
                  <a:lnTo>
                    <a:pt x="91403" y="1887"/>
                  </a:lnTo>
                  <a:lnTo>
                    <a:pt x="77540" y="1290"/>
                  </a:lnTo>
                  <a:lnTo>
                    <a:pt x="63743" y="875"/>
                  </a:lnTo>
                  <a:lnTo>
                    <a:pt x="48987" y="545"/>
                  </a:lnTo>
                  <a:lnTo>
                    <a:pt x="29748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26507" y="694880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14665"/>
                  </a:lnTo>
                  <a:lnTo>
                    <a:pt x="0" y="29566"/>
                  </a:lnTo>
                  <a:lnTo>
                    <a:pt x="0" y="5002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94922" y="55801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019037" y="642238"/>
              <a:ext cx="101420" cy="138147"/>
            </a:xfrm>
            <a:custGeom>
              <a:avLst/>
              <a:gdLst/>
              <a:ahLst/>
              <a:cxnLst/>
              <a:rect l="0" t="0" r="0" b="0"/>
              <a:pathLst>
                <a:path w="101420" h="138147">
                  <a:moveTo>
                    <a:pt x="44341" y="0"/>
                  </a:moveTo>
                  <a:lnTo>
                    <a:pt x="35674" y="5934"/>
                  </a:lnTo>
                  <a:lnTo>
                    <a:pt x="28607" y="12139"/>
                  </a:lnTo>
                  <a:lnTo>
                    <a:pt x="22502" y="19235"/>
                  </a:lnTo>
                  <a:lnTo>
                    <a:pt x="17100" y="27175"/>
                  </a:lnTo>
                  <a:lnTo>
                    <a:pt x="12238" y="35822"/>
                  </a:lnTo>
                  <a:lnTo>
                    <a:pt x="7788" y="45021"/>
                  </a:lnTo>
                  <a:lnTo>
                    <a:pt x="3967" y="54793"/>
                  </a:lnTo>
                  <a:lnTo>
                    <a:pt x="1304" y="65331"/>
                  </a:lnTo>
                  <a:lnTo>
                    <a:pt x="0" y="76668"/>
                  </a:lnTo>
                  <a:lnTo>
                    <a:pt x="107" y="88382"/>
                  </a:lnTo>
                  <a:lnTo>
                    <a:pt x="1700" y="99711"/>
                  </a:lnTo>
                  <a:lnTo>
                    <a:pt x="4671" y="110246"/>
                  </a:lnTo>
                  <a:lnTo>
                    <a:pt x="9106" y="119606"/>
                  </a:lnTo>
                  <a:lnTo>
                    <a:pt x="15357" y="127289"/>
                  </a:lnTo>
                  <a:lnTo>
                    <a:pt x="23445" y="133179"/>
                  </a:lnTo>
                  <a:lnTo>
                    <a:pt x="32960" y="136998"/>
                  </a:lnTo>
                  <a:lnTo>
                    <a:pt x="43255" y="138146"/>
                  </a:lnTo>
                  <a:lnTo>
                    <a:pt x="53872" y="136548"/>
                  </a:lnTo>
                  <a:lnTo>
                    <a:pt x="64251" y="132561"/>
                  </a:lnTo>
                  <a:lnTo>
                    <a:pt x="73681" y="126690"/>
                  </a:lnTo>
                  <a:lnTo>
                    <a:pt x="81864" y="119408"/>
                  </a:lnTo>
                  <a:lnTo>
                    <a:pt x="88696" y="110946"/>
                  </a:lnTo>
                  <a:lnTo>
                    <a:pt x="94075" y="101298"/>
                  </a:lnTo>
                  <a:lnTo>
                    <a:pt x="98095" y="90562"/>
                  </a:lnTo>
                  <a:lnTo>
                    <a:pt x="100661" y="79253"/>
                  </a:lnTo>
                  <a:lnTo>
                    <a:pt x="101419" y="68196"/>
                  </a:lnTo>
                  <a:lnTo>
                    <a:pt x="100348" y="57838"/>
                  </a:lnTo>
                  <a:lnTo>
                    <a:pt x="98005" y="48368"/>
                  </a:lnTo>
                  <a:lnTo>
                    <a:pt x="95125" y="38855"/>
                  </a:lnTo>
                  <a:lnTo>
                    <a:pt x="91456" y="27354"/>
                  </a:lnTo>
                  <a:lnTo>
                    <a:pt x="8645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137077" y="614613"/>
              <a:ext cx="168457" cy="175025"/>
            </a:xfrm>
            <a:custGeom>
              <a:avLst/>
              <a:gdLst/>
              <a:ahLst/>
              <a:cxnLst/>
              <a:rect l="0" t="0" r="0" b="0"/>
              <a:pathLst>
                <a:path w="168457" h="175025">
                  <a:moveTo>
                    <a:pt x="0" y="38153"/>
                  </a:moveTo>
                  <a:lnTo>
                    <a:pt x="5801" y="46955"/>
                  </a:lnTo>
                  <a:lnTo>
                    <a:pt x="10725" y="55301"/>
                  </a:lnTo>
                  <a:lnTo>
                    <a:pt x="15232" y="64005"/>
                  </a:lnTo>
                  <a:lnTo>
                    <a:pt x="19626" y="73298"/>
                  </a:lnTo>
                  <a:lnTo>
                    <a:pt x="24288" y="83442"/>
                  </a:lnTo>
                  <a:lnTo>
                    <a:pt x="29398" y="94482"/>
                  </a:lnTo>
                  <a:lnTo>
                    <a:pt x="34803" y="106149"/>
                  </a:lnTo>
                  <a:lnTo>
                    <a:pt x="40127" y="117971"/>
                  </a:lnTo>
                  <a:lnTo>
                    <a:pt x="45116" y="129592"/>
                  </a:lnTo>
                  <a:lnTo>
                    <a:pt x="48469" y="138488"/>
                  </a:lnTo>
                  <a:lnTo>
                    <a:pt x="48903" y="141361"/>
                  </a:lnTo>
                  <a:lnTo>
                    <a:pt x="47384" y="138777"/>
                  </a:lnTo>
                  <a:lnTo>
                    <a:pt x="44842" y="132304"/>
                  </a:lnTo>
                  <a:lnTo>
                    <a:pt x="41957" y="123238"/>
                  </a:lnTo>
                  <a:lnTo>
                    <a:pt x="39301" y="112471"/>
                  </a:lnTo>
                  <a:lnTo>
                    <a:pt x="37134" y="100591"/>
                  </a:lnTo>
                  <a:lnTo>
                    <a:pt x="35486" y="87979"/>
                  </a:lnTo>
                  <a:lnTo>
                    <a:pt x="34286" y="74886"/>
                  </a:lnTo>
                  <a:lnTo>
                    <a:pt x="33444" y="61484"/>
                  </a:lnTo>
                  <a:lnTo>
                    <a:pt x="33198" y="48208"/>
                  </a:lnTo>
                  <a:lnTo>
                    <a:pt x="34087" y="35743"/>
                  </a:lnTo>
                  <a:lnTo>
                    <a:pt x="36321" y="24410"/>
                  </a:lnTo>
                  <a:lnTo>
                    <a:pt x="39957" y="14664"/>
                  </a:lnTo>
                  <a:lnTo>
                    <a:pt x="45071" y="7246"/>
                  </a:lnTo>
                  <a:lnTo>
                    <a:pt x="51547" y="2343"/>
                  </a:lnTo>
                  <a:lnTo>
                    <a:pt x="58979" y="0"/>
                  </a:lnTo>
                  <a:lnTo>
                    <a:pt x="66798" y="382"/>
                  </a:lnTo>
                  <a:lnTo>
                    <a:pt x="74643" y="3302"/>
                  </a:lnTo>
                  <a:lnTo>
                    <a:pt x="82365" y="8328"/>
                  </a:lnTo>
                  <a:lnTo>
                    <a:pt x="89930" y="14972"/>
                  </a:lnTo>
                  <a:lnTo>
                    <a:pt x="97346" y="22803"/>
                  </a:lnTo>
                  <a:lnTo>
                    <a:pt x="104479" y="31481"/>
                  </a:lnTo>
                  <a:lnTo>
                    <a:pt x="111050" y="40749"/>
                  </a:lnTo>
                  <a:lnTo>
                    <a:pt x="116954" y="50425"/>
                  </a:lnTo>
                  <a:lnTo>
                    <a:pt x="122242" y="60378"/>
                  </a:lnTo>
                  <a:lnTo>
                    <a:pt x="127029" y="70521"/>
                  </a:lnTo>
                  <a:lnTo>
                    <a:pt x="131435" y="80794"/>
                  </a:lnTo>
                  <a:lnTo>
                    <a:pt x="135565" y="91322"/>
                  </a:lnTo>
                  <a:lnTo>
                    <a:pt x="139499" y="102383"/>
                  </a:lnTo>
                  <a:lnTo>
                    <a:pt x="143297" y="114074"/>
                  </a:lnTo>
                  <a:lnTo>
                    <a:pt x="147043" y="125931"/>
                  </a:lnTo>
                  <a:lnTo>
                    <a:pt x="151322" y="138294"/>
                  </a:lnTo>
                  <a:lnTo>
                    <a:pt x="157630" y="153367"/>
                  </a:lnTo>
                  <a:lnTo>
                    <a:pt x="168456" y="1750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79274" y="421139"/>
              <a:ext cx="189514" cy="382941"/>
            </a:xfrm>
            <a:custGeom>
              <a:avLst/>
              <a:gdLst/>
              <a:ahLst/>
              <a:cxnLst/>
              <a:rect l="0" t="0" r="0" b="0"/>
              <a:pathLst>
                <a:path w="189514" h="382941">
                  <a:moveTo>
                    <a:pt x="0" y="42114"/>
                  </a:moveTo>
                  <a:lnTo>
                    <a:pt x="67" y="53782"/>
                  </a:lnTo>
                  <a:lnTo>
                    <a:pt x="707" y="64271"/>
                  </a:lnTo>
                  <a:lnTo>
                    <a:pt x="2004" y="74573"/>
                  </a:lnTo>
                  <a:lnTo>
                    <a:pt x="3864" y="84874"/>
                  </a:lnTo>
                  <a:lnTo>
                    <a:pt x="6180" y="95218"/>
                  </a:lnTo>
                  <a:lnTo>
                    <a:pt x="8846" y="105607"/>
                  </a:lnTo>
                  <a:lnTo>
                    <a:pt x="11770" y="116036"/>
                  </a:lnTo>
                  <a:lnTo>
                    <a:pt x="14877" y="126494"/>
                  </a:lnTo>
                  <a:lnTo>
                    <a:pt x="18113" y="136974"/>
                  </a:lnTo>
                  <a:lnTo>
                    <a:pt x="21437" y="147469"/>
                  </a:lnTo>
                  <a:lnTo>
                    <a:pt x="24821" y="157975"/>
                  </a:lnTo>
                  <a:lnTo>
                    <a:pt x="28242" y="168492"/>
                  </a:lnTo>
                  <a:lnTo>
                    <a:pt x="31522" y="179183"/>
                  </a:lnTo>
                  <a:lnTo>
                    <a:pt x="34345" y="190353"/>
                  </a:lnTo>
                  <a:lnTo>
                    <a:pt x="36585" y="202121"/>
                  </a:lnTo>
                  <a:lnTo>
                    <a:pt x="38598" y="214126"/>
                  </a:lnTo>
                  <a:lnTo>
                    <a:pt x="41097" y="225653"/>
                  </a:lnTo>
                  <a:lnTo>
                    <a:pt x="44445" y="236334"/>
                  </a:lnTo>
                  <a:lnTo>
                    <a:pt x="48509" y="246301"/>
                  </a:lnTo>
                  <a:lnTo>
                    <a:pt x="52855" y="255989"/>
                  </a:lnTo>
                  <a:lnTo>
                    <a:pt x="57187" y="265697"/>
                  </a:lnTo>
                  <a:lnTo>
                    <a:pt x="61383" y="275710"/>
                  </a:lnTo>
                  <a:lnTo>
                    <a:pt x="65420" y="286358"/>
                  </a:lnTo>
                  <a:lnTo>
                    <a:pt x="69320" y="297753"/>
                  </a:lnTo>
                  <a:lnTo>
                    <a:pt x="73277" y="309832"/>
                  </a:lnTo>
                  <a:lnTo>
                    <a:pt x="77627" y="322465"/>
                  </a:lnTo>
                  <a:lnTo>
                    <a:pt x="82526" y="335504"/>
                  </a:lnTo>
                  <a:lnTo>
                    <a:pt x="88124" y="348342"/>
                  </a:lnTo>
                  <a:lnTo>
                    <a:pt x="94639" y="359969"/>
                  </a:lnTo>
                  <a:lnTo>
                    <a:pt x="102090" y="369912"/>
                  </a:lnTo>
                  <a:lnTo>
                    <a:pt x="110025" y="377568"/>
                  </a:lnTo>
                  <a:lnTo>
                    <a:pt x="117658" y="381979"/>
                  </a:lnTo>
                  <a:lnTo>
                    <a:pt x="124563" y="382940"/>
                  </a:lnTo>
                  <a:lnTo>
                    <a:pt x="130672" y="380856"/>
                  </a:lnTo>
                  <a:lnTo>
                    <a:pt x="136082" y="376351"/>
                  </a:lnTo>
                  <a:lnTo>
                    <a:pt x="140938" y="370024"/>
                  </a:lnTo>
                  <a:lnTo>
                    <a:pt x="145217" y="362054"/>
                  </a:lnTo>
                  <a:lnTo>
                    <a:pt x="148727" y="352213"/>
                  </a:lnTo>
                  <a:lnTo>
                    <a:pt x="151430" y="340523"/>
                  </a:lnTo>
                  <a:lnTo>
                    <a:pt x="153586" y="327252"/>
                  </a:lnTo>
                  <a:lnTo>
                    <a:pt x="155650" y="312742"/>
                  </a:lnTo>
                  <a:lnTo>
                    <a:pt x="157893" y="297312"/>
                  </a:lnTo>
                  <a:lnTo>
                    <a:pt x="160401" y="281222"/>
                  </a:lnTo>
                  <a:lnTo>
                    <a:pt x="163164" y="264669"/>
                  </a:lnTo>
                  <a:lnTo>
                    <a:pt x="166131" y="247790"/>
                  </a:lnTo>
                  <a:lnTo>
                    <a:pt x="169090" y="230525"/>
                  </a:lnTo>
                  <a:lnTo>
                    <a:pt x="171690" y="212635"/>
                  </a:lnTo>
                  <a:lnTo>
                    <a:pt x="173772" y="194048"/>
                  </a:lnTo>
                  <a:lnTo>
                    <a:pt x="175507" y="175158"/>
                  </a:lnTo>
                  <a:lnTo>
                    <a:pt x="177286" y="156703"/>
                  </a:lnTo>
                  <a:lnTo>
                    <a:pt x="179333" y="139067"/>
                  </a:lnTo>
                  <a:lnTo>
                    <a:pt x="181540" y="122294"/>
                  </a:lnTo>
                  <a:lnTo>
                    <a:pt x="183568" y="106262"/>
                  </a:lnTo>
                  <a:lnTo>
                    <a:pt x="185230" y="90815"/>
                  </a:lnTo>
                  <a:lnTo>
                    <a:pt x="186501" y="75829"/>
                  </a:lnTo>
                  <a:lnTo>
                    <a:pt x="187566" y="59440"/>
                  </a:lnTo>
                  <a:lnTo>
                    <a:pt x="188516" y="36851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49818" y="618625"/>
              <a:ext cx="97955" cy="148131"/>
            </a:xfrm>
            <a:custGeom>
              <a:avLst/>
              <a:gdLst/>
              <a:ahLst/>
              <a:cxnLst/>
              <a:rect l="0" t="0" r="0" b="0"/>
              <a:pathLst>
                <a:path w="97955" h="148131">
                  <a:moveTo>
                    <a:pt x="3197" y="23613"/>
                  </a:moveTo>
                  <a:lnTo>
                    <a:pt x="6265" y="32280"/>
                  </a:lnTo>
                  <a:lnTo>
                    <a:pt x="10328" y="39346"/>
                  </a:lnTo>
                  <a:lnTo>
                    <a:pt x="15820" y="45452"/>
                  </a:lnTo>
                  <a:lnTo>
                    <a:pt x="22580" y="50853"/>
                  </a:lnTo>
                  <a:lnTo>
                    <a:pt x="30378" y="55716"/>
                  </a:lnTo>
                  <a:lnTo>
                    <a:pt x="38970" y="60161"/>
                  </a:lnTo>
                  <a:lnTo>
                    <a:pt x="47983" y="63809"/>
                  </a:lnTo>
                  <a:lnTo>
                    <a:pt x="56940" y="65824"/>
                  </a:lnTo>
                  <a:lnTo>
                    <a:pt x="65577" y="65870"/>
                  </a:lnTo>
                  <a:lnTo>
                    <a:pt x="73509" y="63765"/>
                  </a:lnTo>
                  <a:lnTo>
                    <a:pt x="80157" y="59227"/>
                  </a:lnTo>
                  <a:lnTo>
                    <a:pt x="85321" y="52365"/>
                  </a:lnTo>
                  <a:lnTo>
                    <a:pt x="88804" y="43877"/>
                  </a:lnTo>
                  <a:lnTo>
                    <a:pt x="90252" y="34819"/>
                  </a:lnTo>
                  <a:lnTo>
                    <a:pt x="89661" y="25858"/>
                  </a:lnTo>
                  <a:lnTo>
                    <a:pt x="86994" y="17576"/>
                  </a:lnTo>
                  <a:lnTo>
                    <a:pt x="82014" y="10627"/>
                  </a:lnTo>
                  <a:lnTo>
                    <a:pt x="74822" y="5229"/>
                  </a:lnTo>
                  <a:lnTo>
                    <a:pt x="66098" y="1572"/>
                  </a:lnTo>
                  <a:lnTo>
                    <a:pt x="56873" y="0"/>
                  </a:lnTo>
                  <a:lnTo>
                    <a:pt x="47788" y="500"/>
                  </a:lnTo>
                  <a:lnTo>
                    <a:pt x="39083" y="2935"/>
                  </a:lnTo>
                  <a:lnTo>
                    <a:pt x="30783" y="7226"/>
                  </a:lnTo>
                  <a:lnTo>
                    <a:pt x="22842" y="13155"/>
                  </a:lnTo>
                  <a:lnTo>
                    <a:pt x="15510" y="20727"/>
                  </a:lnTo>
                  <a:lnTo>
                    <a:pt x="9329" y="30235"/>
                  </a:lnTo>
                  <a:lnTo>
                    <a:pt x="4511" y="41659"/>
                  </a:lnTo>
                  <a:lnTo>
                    <a:pt x="1275" y="54398"/>
                  </a:lnTo>
                  <a:lnTo>
                    <a:pt x="0" y="67478"/>
                  </a:lnTo>
                  <a:lnTo>
                    <a:pt x="701" y="80304"/>
                  </a:lnTo>
                  <a:lnTo>
                    <a:pt x="3104" y="92507"/>
                  </a:lnTo>
                  <a:lnTo>
                    <a:pt x="6843" y="103776"/>
                  </a:lnTo>
                  <a:lnTo>
                    <a:pt x="11580" y="114050"/>
                  </a:lnTo>
                  <a:lnTo>
                    <a:pt x="17197" y="123288"/>
                  </a:lnTo>
                  <a:lnTo>
                    <a:pt x="23790" y="131362"/>
                  </a:lnTo>
                  <a:lnTo>
                    <a:pt x="31334" y="138305"/>
                  </a:lnTo>
                  <a:lnTo>
                    <a:pt x="39687" y="143800"/>
                  </a:lnTo>
                  <a:lnTo>
                    <a:pt x="48672" y="147137"/>
                  </a:lnTo>
                  <a:lnTo>
                    <a:pt x="58112" y="148130"/>
                  </a:lnTo>
                  <a:lnTo>
                    <a:pt x="67417" y="147344"/>
                  </a:lnTo>
                  <a:lnTo>
                    <a:pt x="76506" y="145759"/>
                  </a:lnTo>
                  <a:lnTo>
                    <a:pt x="86173" y="143236"/>
                  </a:lnTo>
                  <a:lnTo>
                    <a:pt x="97954" y="139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00414" y="610652"/>
              <a:ext cx="136872" cy="156887"/>
            </a:xfrm>
            <a:custGeom>
              <a:avLst/>
              <a:gdLst/>
              <a:ahLst/>
              <a:cxnLst/>
              <a:rect l="0" t="0" r="0" b="0"/>
              <a:pathLst>
                <a:path w="136872" h="156887">
                  <a:moveTo>
                    <a:pt x="0" y="73700"/>
                  </a:moveTo>
                  <a:lnTo>
                    <a:pt x="67" y="88235"/>
                  </a:lnTo>
                  <a:lnTo>
                    <a:pt x="707" y="100866"/>
                  </a:lnTo>
                  <a:lnTo>
                    <a:pt x="2004" y="112770"/>
                  </a:lnTo>
                  <a:lnTo>
                    <a:pt x="3864" y="124252"/>
                  </a:lnTo>
                  <a:lnTo>
                    <a:pt x="6180" y="135444"/>
                  </a:lnTo>
                  <a:lnTo>
                    <a:pt x="8830" y="146361"/>
                  </a:lnTo>
                  <a:lnTo>
                    <a:pt x="11112" y="154592"/>
                  </a:lnTo>
                  <a:lnTo>
                    <a:pt x="12048" y="156886"/>
                  </a:lnTo>
                  <a:lnTo>
                    <a:pt x="11599" y="153903"/>
                  </a:lnTo>
                  <a:lnTo>
                    <a:pt x="10124" y="147184"/>
                  </a:lnTo>
                  <a:lnTo>
                    <a:pt x="8121" y="137968"/>
                  </a:lnTo>
                  <a:lnTo>
                    <a:pt x="6136" y="127111"/>
                  </a:lnTo>
                  <a:lnTo>
                    <a:pt x="4466" y="115185"/>
                  </a:lnTo>
                  <a:lnTo>
                    <a:pt x="3508" y="102884"/>
                  </a:lnTo>
                  <a:lnTo>
                    <a:pt x="3844" y="91066"/>
                  </a:lnTo>
                  <a:lnTo>
                    <a:pt x="5673" y="80157"/>
                  </a:lnTo>
                  <a:lnTo>
                    <a:pt x="9190" y="70523"/>
                  </a:lnTo>
                  <a:lnTo>
                    <a:pt x="14748" y="62646"/>
                  </a:lnTo>
                  <a:lnTo>
                    <a:pt x="22336" y="56603"/>
                  </a:lnTo>
                  <a:lnTo>
                    <a:pt x="31497" y="52000"/>
                  </a:lnTo>
                  <a:lnTo>
                    <a:pt x="41547" y="48195"/>
                  </a:lnTo>
                  <a:lnTo>
                    <a:pt x="52000" y="44733"/>
                  </a:lnTo>
                  <a:lnTo>
                    <a:pt x="62438" y="41216"/>
                  </a:lnTo>
                  <a:lnTo>
                    <a:pt x="72439" y="37233"/>
                  </a:lnTo>
                  <a:lnTo>
                    <a:pt x="81827" y="32625"/>
                  </a:lnTo>
                  <a:lnTo>
                    <a:pt x="90708" y="27530"/>
                  </a:lnTo>
                  <a:lnTo>
                    <a:pt x="100437" y="21675"/>
                  </a:lnTo>
                  <a:lnTo>
                    <a:pt x="114106" y="13426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89927" y="473782"/>
              <a:ext cx="156419" cy="295836"/>
            </a:xfrm>
            <a:custGeom>
              <a:avLst/>
              <a:gdLst/>
              <a:ahLst/>
              <a:cxnLst/>
              <a:rect l="0" t="0" r="0" b="0"/>
              <a:pathLst>
                <a:path w="156419" h="295836">
                  <a:moveTo>
                    <a:pt x="21057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50" y="27850"/>
                  </a:lnTo>
                  <a:lnTo>
                    <a:pt x="13442" y="38831"/>
                  </a:lnTo>
                  <a:lnTo>
                    <a:pt x="13242" y="50642"/>
                  </a:lnTo>
                  <a:lnTo>
                    <a:pt x="13893" y="63106"/>
                  </a:lnTo>
                  <a:lnTo>
                    <a:pt x="15131" y="76216"/>
                  </a:lnTo>
                  <a:lnTo>
                    <a:pt x="16495" y="90145"/>
                  </a:lnTo>
                  <a:lnTo>
                    <a:pt x="17709" y="104911"/>
                  </a:lnTo>
                  <a:lnTo>
                    <a:pt x="18844" y="120079"/>
                  </a:lnTo>
                  <a:lnTo>
                    <a:pt x="20212" y="134881"/>
                  </a:lnTo>
                  <a:lnTo>
                    <a:pt x="21980" y="148914"/>
                  </a:lnTo>
                  <a:lnTo>
                    <a:pt x="23998" y="162286"/>
                  </a:lnTo>
                  <a:lnTo>
                    <a:pt x="25899" y="175413"/>
                  </a:lnTo>
                  <a:lnTo>
                    <a:pt x="27475" y="188578"/>
                  </a:lnTo>
                  <a:lnTo>
                    <a:pt x="28686" y="201896"/>
                  </a:lnTo>
                  <a:lnTo>
                    <a:pt x="29573" y="215385"/>
                  </a:lnTo>
                  <a:lnTo>
                    <a:pt x="30205" y="228934"/>
                  </a:lnTo>
                  <a:lnTo>
                    <a:pt x="30675" y="239442"/>
                  </a:lnTo>
                  <a:lnTo>
                    <a:pt x="31197" y="243007"/>
                  </a:lnTo>
                  <a:lnTo>
                    <a:pt x="32072" y="240865"/>
                  </a:lnTo>
                  <a:lnTo>
                    <a:pt x="33466" y="235171"/>
                  </a:lnTo>
                  <a:lnTo>
                    <a:pt x="35544" y="227601"/>
                  </a:lnTo>
                  <a:lnTo>
                    <a:pt x="38536" y="219351"/>
                  </a:lnTo>
                  <a:lnTo>
                    <a:pt x="42483" y="211056"/>
                  </a:lnTo>
                  <a:lnTo>
                    <a:pt x="47590" y="203288"/>
                  </a:lnTo>
                  <a:lnTo>
                    <a:pt x="54299" y="196718"/>
                  </a:lnTo>
                  <a:lnTo>
                    <a:pt x="62693" y="191590"/>
                  </a:lnTo>
                  <a:lnTo>
                    <a:pt x="72244" y="188123"/>
                  </a:lnTo>
                  <a:lnTo>
                    <a:pt x="82032" y="186683"/>
                  </a:lnTo>
                  <a:lnTo>
                    <a:pt x="91499" y="187268"/>
                  </a:lnTo>
                  <a:lnTo>
                    <a:pt x="100462" y="189590"/>
                  </a:lnTo>
                  <a:lnTo>
                    <a:pt x="108934" y="193274"/>
                  </a:lnTo>
                  <a:lnTo>
                    <a:pt x="117000" y="197968"/>
                  </a:lnTo>
                  <a:lnTo>
                    <a:pt x="124756" y="203387"/>
                  </a:lnTo>
                  <a:lnTo>
                    <a:pt x="132285" y="209315"/>
                  </a:lnTo>
                  <a:lnTo>
                    <a:pt x="139640" y="215598"/>
                  </a:lnTo>
                  <a:lnTo>
                    <a:pt x="146378" y="222291"/>
                  </a:lnTo>
                  <a:lnTo>
                    <a:pt x="151613" y="229623"/>
                  </a:lnTo>
                  <a:lnTo>
                    <a:pt x="154976" y="237665"/>
                  </a:lnTo>
                  <a:lnTo>
                    <a:pt x="156418" y="246186"/>
                  </a:lnTo>
                  <a:lnTo>
                    <a:pt x="155948" y="254753"/>
                  </a:lnTo>
                  <a:lnTo>
                    <a:pt x="153769" y="263102"/>
                  </a:lnTo>
                  <a:lnTo>
                    <a:pt x="149884" y="270996"/>
                  </a:lnTo>
                  <a:lnTo>
                    <a:pt x="144011" y="278145"/>
                  </a:lnTo>
                  <a:lnTo>
                    <a:pt x="136175" y="284459"/>
                  </a:lnTo>
                  <a:lnTo>
                    <a:pt x="126661" y="289699"/>
                  </a:lnTo>
                  <a:lnTo>
                    <a:pt x="115835" y="293395"/>
                  </a:lnTo>
                  <a:lnTo>
                    <a:pt x="104035" y="295432"/>
                  </a:lnTo>
                  <a:lnTo>
                    <a:pt x="91537" y="295835"/>
                  </a:lnTo>
                  <a:lnTo>
                    <a:pt x="78549" y="294593"/>
                  </a:lnTo>
                  <a:lnTo>
                    <a:pt x="65237" y="291879"/>
                  </a:lnTo>
                  <a:lnTo>
                    <a:pt x="52121" y="288278"/>
                  </a:lnTo>
                  <a:lnTo>
                    <a:pt x="38696" y="284343"/>
                  </a:lnTo>
                  <a:lnTo>
                    <a:pt x="22667" y="27973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32646" y="589595"/>
              <a:ext cx="190537" cy="233221"/>
            </a:xfrm>
            <a:custGeom>
              <a:avLst/>
              <a:gdLst/>
              <a:ahLst/>
              <a:cxnLst/>
              <a:rect l="0" t="0" r="0" b="0"/>
              <a:pathLst>
                <a:path w="190537" h="233221">
                  <a:moveTo>
                    <a:pt x="104721" y="0"/>
                  </a:moveTo>
                  <a:lnTo>
                    <a:pt x="92986" y="2934"/>
                  </a:lnTo>
                  <a:lnTo>
                    <a:pt x="81857" y="5716"/>
                  </a:lnTo>
                  <a:lnTo>
                    <a:pt x="70264" y="8621"/>
                  </a:lnTo>
                  <a:lnTo>
                    <a:pt x="58275" y="11834"/>
                  </a:lnTo>
                  <a:lnTo>
                    <a:pt x="46263" y="15647"/>
                  </a:lnTo>
                  <a:lnTo>
                    <a:pt x="34474" y="20173"/>
                  </a:lnTo>
                  <a:lnTo>
                    <a:pt x="23466" y="25683"/>
                  </a:lnTo>
                  <a:lnTo>
                    <a:pt x="14143" y="32667"/>
                  </a:lnTo>
                  <a:lnTo>
                    <a:pt x="6857" y="41249"/>
                  </a:lnTo>
                  <a:lnTo>
                    <a:pt x="1952" y="50928"/>
                  </a:lnTo>
                  <a:lnTo>
                    <a:pt x="0" y="60801"/>
                  </a:lnTo>
                  <a:lnTo>
                    <a:pt x="1028" y="70316"/>
                  </a:lnTo>
                  <a:lnTo>
                    <a:pt x="4785" y="78972"/>
                  </a:lnTo>
                  <a:lnTo>
                    <a:pt x="11027" y="86174"/>
                  </a:lnTo>
                  <a:lnTo>
                    <a:pt x="19367" y="91751"/>
                  </a:lnTo>
                  <a:lnTo>
                    <a:pt x="29352" y="95867"/>
                  </a:lnTo>
                  <a:lnTo>
                    <a:pt x="40562" y="98811"/>
                  </a:lnTo>
                  <a:lnTo>
                    <a:pt x="52651" y="100873"/>
                  </a:lnTo>
                  <a:lnTo>
                    <a:pt x="65358" y="102296"/>
                  </a:lnTo>
                  <a:lnTo>
                    <a:pt x="78494" y="103269"/>
                  </a:lnTo>
                  <a:lnTo>
                    <a:pt x="91919" y="103939"/>
                  </a:lnTo>
                  <a:lnTo>
                    <a:pt x="105374" y="104731"/>
                  </a:lnTo>
                  <a:lnTo>
                    <a:pt x="118489" y="106328"/>
                  </a:lnTo>
                  <a:lnTo>
                    <a:pt x="131085" y="109036"/>
                  </a:lnTo>
                  <a:lnTo>
                    <a:pt x="143001" y="112822"/>
                  </a:lnTo>
                  <a:lnTo>
                    <a:pt x="154012" y="117505"/>
                  </a:lnTo>
                  <a:lnTo>
                    <a:pt x="164077" y="122887"/>
                  </a:lnTo>
                  <a:lnTo>
                    <a:pt x="172988" y="129110"/>
                  </a:lnTo>
                  <a:lnTo>
                    <a:pt x="180304" y="136642"/>
                  </a:lnTo>
                  <a:lnTo>
                    <a:pt x="185916" y="145626"/>
                  </a:lnTo>
                  <a:lnTo>
                    <a:pt x="189531" y="155590"/>
                  </a:lnTo>
                  <a:lnTo>
                    <a:pt x="190536" y="165662"/>
                  </a:lnTo>
                  <a:lnTo>
                    <a:pt x="188838" y="175324"/>
                  </a:lnTo>
                  <a:lnTo>
                    <a:pt x="184783" y="184419"/>
                  </a:lnTo>
                  <a:lnTo>
                    <a:pt x="178865" y="192980"/>
                  </a:lnTo>
                  <a:lnTo>
                    <a:pt x="171556" y="201102"/>
                  </a:lnTo>
                  <a:lnTo>
                    <a:pt x="163245" y="208725"/>
                  </a:lnTo>
                  <a:lnTo>
                    <a:pt x="154231" y="215633"/>
                  </a:lnTo>
                  <a:lnTo>
                    <a:pt x="144726" y="221757"/>
                  </a:lnTo>
                  <a:lnTo>
                    <a:pt x="134718" y="226855"/>
                  </a:lnTo>
                  <a:lnTo>
                    <a:pt x="124007" y="230450"/>
                  </a:lnTo>
                  <a:lnTo>
                    <a:pt x="112543" y="232424"/>
                  </a:lnTo>
                  <a:lnTo>
                    <a:pt x="100440" y="233119"/>
                  </a:lnTo>
                  <a:lnTo>
                    <a:pt x="86398" y="233220"/>
                  </a:lnTo>
                  <a:lnTo>
                    <a:pt x="65828" y="232736"/>
                  </a:lnTo>
                  <a:lnTo>
                    <a:pt x="31022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5896" y="821264"/>
              <a:ext cx="2032001" cy="52602"/>
            </a:xfrm>
            <a:custGeom>
              <a:avLst/>
              <a:gdLst/>
              <a:ahLst/>
              <a:cxnLst/>
              <a:rect l="0" t="0" r="0" b="0"/>
              <a:pathLst>
                <a:path w="2032001" h="52602">
                  <a:moveTo>
                    <a:pt x="2032000" y="52601"/>
                  </a:moveTo>
                  <a:lnTo>
                    <a:pt x="2017398" y="52601"/>
                  </a:lnTo>
                  <a:lnTo>
                    <a:pt x="2004127" y="52601"/>
                  </a:lnTo>
                  <a:lnTo>
                    <a:pt x="1990912" y="52596"/>
                  </a:lnTo>
                  <a:lnTo>
                    <a:pt x="1977052" y="52423"/>
                  </a:lnTo>
                  <a:lnTo>
                    <a:pt x="1961598" y="51775"/>
                  </a:lnTo>
                  <a:lnTo>
                    <a:pt x="1944199" y="50526"/>
                  </a:lnTo>
                  <a:lnTo>
                    <a:pt x="1925474" y="48874"/>
                  </a:lnTo>
                  <a:lnTo>
                    <a:pt x="1906680" y="47226"/>
                  </a:lnTo>
                  <a:lnTo>
                    <a:pt x="1888559" y="45823"/>
                  </a:lnTo>
                  <a:lnTo>
                    <a:pt x="1871158" y="44730"/>
                  </a:lnTo>
                  <a:lnTo>
                    <a:pt x="1854107" y="43922"/>
                  </a:lnTo>
                  <a:lnTo>
                    <a:pt x="1837127" y="43339"/>
                  </a:lnTo>
                  <a:lnTo>
                    <a:pt x="1820248" y="42762"/>
                  </a:lnTo>
                  <a:lnTo>
                    <a:pt x="1803742" y="41834"/>
                  </a:lnTo>
                  <a:lnTo>
                    <a:pt x="1787735" y="40394"/>
                  </a:lnTo>
                  <a:lnTo>
                    <a:pt x="1772050" y="38612"/>
                  </a:lnTo>
                  <a:lnTo>
                    <a:pt x="1756298" y="36876"/>
                  </a:lnTo>
                  <a:lnTo>
                    <a:pt x="1740251" y="35414"/>
                  </a:lnTo>
                  <a:lnTo>
                    <a:pt x="1723694" y="34281"/>
                  </a:lnTo>
                  <a:lnTo>
                    <a:pt x="1706353" y="33447"/>
                  </a:lnTo>
                  <a:lnTo>
                    <a:pt x="1688167" y="32847"/>
                  </a:lnTo>
                  <a:lnTo>
                    <a:pt x="1669394" y="32257"/>
                  </a:lnTo>
                  <a:lnTo>
                    <a:pt x="1650492" y="31321"/>
                  </a:lnTo>
                  <a:lnTo>
                    <a:pt x="1631738" y="29876"/>
                  </a:lnTo>
                  <a:lnTo>
                    <a:pt x="1613061" y="28090"/>
                  </a:lnTo>
                  <a:lnTo>
                    <a:pt x="1594149" y="26352"/>
                  </a:lnTo>
                  <a:lnTo>
                    <a:pt x="1574832" y="24889"/>
                  </a:lnTo>
                  <a:lnTo>
                    <a:pt x="1555096" y="23755"/>
                  </a:lnTo>
                  <a:lnTo>
                    <a:pt x="1535000" y="22920"/>
                  </a:lnTo>
                  <a:lnTo>
                    <a:pt x="1514619" y="22319"/>
                  </a:lnTo>
                  <a:lnTo>
                    <a:pt x="1493864" y="21729"/>
                  </a:lnTo>
                  <a:lnTo>
                    <a:pt x="1472484" y="20793"/>
                  </a:lnTo>
                  <a:lnTo>
                    <a:pt x="1450400" y="19348"/>
                  </a:lnTo>
                  <a:lnTo>
                    <a:pt x="1427841" y="17562"/>
                  </a:lnTo>
                  <a:lnTo>
                    <a:pt x="1405237" y="15824"/>
                  </a:lnTo>
                  <a:lnTo>
                    <a:pt x="1382841" y="14360"/>
                  </a:lnTo>
                  <a:lnTo>
                    <a:pt x="1360564" y="13227"/>
                  </a:lnTo>
                  <a:lnTo>
                    <a:pt x="1338082" y="12391"/>
                  </a:lnTo>
                  <a:lnTo>
                    <a:pt x="1315214" y="11791"/>
                  </a:lnTo>
                  <a:lnTo>
                    <a:pt x="1291940" y="11201"/>
                  </a:lnTo>
                  <a:lnTo>
                    <a:pt x="1268316" y="10265"/>
                  </a:lnTo>
                  <a:lnTo>
                    <a:pt x="1244413" y="8819"/>
                  </a:lnTo>
                  <a:lnTo>
                    <a:pt x="1220140" y="7033"/>
                  </a:lnTo>
                  <a:lnTo>
                    <a:pt x="1195245" y="5295"/>
                  </a:lnTo>
                  <a:lnTo>
                    <a:pt x="1169648" y="3832"/>
                  </a:lnTo>
                  <a:lnTo>
                    <a:pt x="1143576" y="2698"/>
                  </a:lnTo>
                  <a:lnTo>
                    <a:pt x="1117462" y="1863"/>
                  </a:lnTo>
                  <a:lnTo>
                    <a:pt x="1091555" y="1267"/>
                  </a:lnTo>
                  <a:lnTo>
                    <a:pt x="1065768" y="849"/>
                  </a:lnTo>
                  <a:lnTo>
                    <a:pt x="1039775" y="562"/>
                  </a:lnTo>
                  <a:lnTo>
                    <a:pt x="1013393" y="365"/>
                  </a:lnTo>
                  <a:lnTo>
                    <a:pt x="986436" y="232"/>
                  </a:lnTo>
                  <a:lnTo>
                    <a:pt x="958655" y="142"/>
                  </a:lnTo>
                  <a:lnTo>
                    <a:pt x="929998" y="81"/>
                  </a:lnTo>
                  <a:lnTo>
                    <a:pt x="900735" y="40"/>
                  </a:lnTo>
                  <a:lnTo>
                    <a:pt x="871331" y="13"/>
                  </a:lnTo>
                  <a:lnTo>
                    <a:pt x="842066" y="0"/>
                  </a:lnTo>
                  <a:lnTo>
                    <a:pt x="812872" y="160"/>
                  </a:lnTo>
                  <a:lnTo>
                    <a:pt x="783439" y="800"/>
                  </a:lnTo>
                  <a:lnTo>
                    <a:pt x="753604" y="2044"/>
                  </a:lnTo>
                  <a:lnTo>
                    <a:pt x="723515" y="3693"/>
                  </a:lnTo>
                  <a:lnTo>
                    <a:pt x="693541" y="5338"/>
                  </a:lnTo>
                  <a:lnTo>
                    <a:pt x="663887" y="6740"/>
                  </a:lnTo>
                  <a:lnTo>
                    <a:pt x="634429" y="7831"/>
                  </a:lnTo>
                  <a:lnTo>
                    <a:pt x="604818" y="8639"/>
                  </a:lnTo>
                  <a:lnTo>
                    <a:pt x="574863" y="9216"/>
                  </a:lnTo>
                  <a:lnTo>
                    <a:pt x="544693" y="9621"/>
                  </a:lnTo>
                  <a:lnTo>
                    <a:pt x="514666" y="9900"/>
                  </a:lnTo>
                  <a:lnTo>
                    <a:pt x="484975" y="10096"/>
                  </a:lnTo>
                  <a:lnTo>
                    <a:pt x="455493" y="10398"/>
                  </a:lnTo>
                  <a:lnTo>
                    <a:pt x="425866" y="11134"/>
                  </a:lnTo>
                  <a:lnTo>
                    <a:pt x="395900" y="12442"/>
                  </a:lnTo>
                  <a:lnTo>
                    <a:pt x="365723" y="14134"/>
                  </a:lnTo>
                  <a:lnTo>
                    <a:pt x="335691" y="15809"/>
                  </a:lnTo>
                  <a:lnTo>
                    <a:pt x="306002" y="17234"/>
                  </a:lnTo>
                  <a:lnTo>
                    <a:pt x="276690" y="18511"/>
                  </a:lnTo>
                  <a:lnTo>
                    <a:pt x="247710" y="19975"/>
                  </a:lnTo>
                  <a:lnTo>
                    <a:pt x="219001" y="21812"/>
                  </a:lnTo>
                  <a:lnTo>
                    <a:pt x="190822" y="24046"/>
                  </a:lnTo>
                  <a:lnTo>
                    <a:pt x="163734" y="26624"/>
                  </a:lnTo>
                  <a:lnTo>
                    <a:pt x="137963" y="29469"/>
                  </a:lnTo>
                  <a:lnTo>
                    <a:pt x="113741" y="32345"/>
                  </a:lnTo>
                  <a:lnTo>
                    <a:pt x="91458" y="34889"/>
                  </a:lnTo>
                  <a:lnTo>
                    <a:pt x="71154" y="36930"/>
                  </a:lnTo>
                  <a:lnTo>
                    <a:pt x="53156" y="38471"/>
                  </a:lnTo>
                  <a:lnTo>
                    <a:pt x="36486" y="39754"/>
                  </a:lnTo>
                  <a:lnTo>
                    <a:pt x="19678" y="40890"/>
                  </a:lnTo>
                  <a:lnTo>
                    <a:pt x="0" y="420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32165" y="673823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75360" y="7662"/>
                  </a:lnTo>
                  <a:lnTo>
                    <a:pt x="66373" y="5520"/>
                  </a:lnTo>
                  <a:lnTo>
                    <a:pt x="56391" y="3917"/>
                  </a:lnTo>
                  <a:lnTo>
                    <a:pt x="45858" y="2734"/>
                  </a:lnTo>
                  <a:lnTo>
                    <a:pt x="34620" y="1756"/>
                  </a:lnTo>
                  <a:lnTo>
                    <a:pt x="20568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224400" y="252683"/>
            <a:ext cx="2513632" cy="601678"/>
            <a:chOff x="3224400" y="252683"/>
            <a:chExt cx="2513632" cy="601678"/>
          </a:xfrm>
        </p:grpSpPr>
        <p:sp>
          <p:nvSpPr>
            <p:cNvPr id="19" name="Freeform 18"/>
            <p:cNvSpPr/>
            <p:nvPr/>
          </p:nvSpPr>
          <p:spPr>
            <a:xfrm>
              <a:off x="3224400" y="368497"/>
              <a:ext cx="186834" cy="347074"/>
            </a:xfrm>
            <a:custGeom>
              <a:avLst/>
              <a:gdLst/>
              <a:ahLst/>
              <a:cxnLst/>
              <a:rect l="0" t="0" r="0" b="0"/>
              <a:pathLst>
                <a:path w="186834" h="347074">
                  <a:moveTo>
                    <a:pt x="18377" y="0"/>
                  </a:moveTo>
                  <a:lnTo>
                    <a:pt x="15510" y="14602"/>
                  </a:lnTo>
                  <a:lnTo>
                    <a:pt x="13368" y="27873"/>
                  </a:lnTo>
                  <a:lnTo>
                    <a:pt x="11765" y="41079"/>
                  </a:lnTo>
                  <a:lnTo>
                    <a:pt x="10585" y="54593"/>
                  </a:lnTo>
                  <a:lnTo>
                    <a:pt x="9736" y="68750"/>
                  </a:lnTo>
                  <a:lnTo>
                    <a:pt x="9139" y="83661"/>
                  </a:lnTo>
                  <a:lnTo>
                    <a:pt x="8724" y="99426"/>
                  </a:lnTo>
                  <a:lnTo>
                    <a:pt x="8440" y="116220"/>
                  </a:lnTo>
                  <a:lnTo>
                    <a:pt x="8247" y="134029"/>
                  </a:lnTo>
                  <a:lnTo>
                    <a:pt x="8116" y="152377"/>
                  </a:lnTo>
                  <a:lnTo>
                    <a:pt x="8028" y="170460"/>
                  </a:lnTo>
                  <a:lnTo>
                    <a:pt x="7964" y="187837"/>
                  </a:lnTo>
                  <a:lnTo>
                    <a:pt x="7751" y="204265"/>
                  </a:lnTo>
                  <a:lnTo>
                    <a:pt x="7076" y="219532"/>
                  </a:lnTo>
                  <a:lnTo>
                    <a:pt x="5810" y="233661"/>
                  </a:lnTo>
                  <a:lnTo>
                    <a:pt x="4145" y="247151"/>
                  </a:lnTo>
                  <a:lnTo>
                    <a:pt x="2489" y="260830"/>
                  </a:lnTo>
                  <a:lnTo>
                    <a:pt x="1085" y="275147"/>
                  </a:lnTo>
                  <a:lnTo>
                    <a:pt x="162" y="289869"/>
                  </a:lnTo>
                  <a:lnTo>
                    <a:pt x="0" y="304299"/>
                  </a:lnTo>
                  <a:lnTo>
                    <a:pt x="687" y="318020"/>
                  </a:lnTo>
                  <a:lnTo>
                    <a:pt x="2625" y="330147"/>
                  </a:lnTo>
                  <a:lnTo>
                    <a:pt x="6587" y="339236"/>
                  </a:lnTo>
                  <a:lnTo>
                    <a:pt x="12806" y="344779"/>
                  </a:lnTo>
                  <a:lnTo>
                    <a:pt x="20898" y="347073"/>
                  </a:lnTo>
                  <a:lnTo>
                    <a:pt x="30156" y="346734"/>
                  </a:lnTo>
                  <a:lnTo>
                    <a:pt x="40050" y="344407"/>
                  </a:lnTo>
                  <a:lnTo>
                    <a:pt x="50436" y="340801"/>
                  </a:lnTo>
                  <a:lnTo>
                    <a:pt x="61458" y="336647"/>
                  </a:lnTo>
                  <a:lnTo>
                    <a:pt x="73161" y="332388"/>
                  </a:lnTo>
                  <a:lnTo>
                    <a:pt x="85306" y="328212"/>
                  </a:lnTo>
                  <a:lnTo>
                    <a:pt x="97466" y="324175"/>
                  </a:lnTo>
                  <a:lnTo>
                    <a:pt x="109389" y="320272"/>
                  </a:lnTo>
                  <a:lnTo>
                    <a:pt x="121007" y="316480"/>
                  </a:lnTo>
                  <a:lnTo>
                    <a:pt x="132342" y="312772"/>
                  </a:lnTo>
                  <a:lnTo>
                    <a:pt x="143434" y="309130"/>
                  </a:lnTo>
                  <a:lnTo>
                    <a:pt x="153886" y="305687"/>
                  </a:lnTo>
                  <a:lnTo>
                    <a:pt x="163885" y="302387"/>
                  </a:lnTo>
                  <a:lnTo>
                    <a:pt x="174310" y="298942"/>
                  </a:lnTo>
                  <a:lnTo>
                    <a:pt x="18683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63834" y="484310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128069" y="3001"/>
                  </a:lnTo>
                  <a:lnTo>
                    <a:pt x="119723" y="6424"/>
                  </a:lnTo>
                  <a:lnTo>
                    <a:pt x="111019" y="10611"/>
                  </a:lnTo>
                  <a:lnTo>
                    <a:pt x="101725" y="15165"/>
                  </a:lnTo>
                  <a:lnTo>
                    <a:pt x="91582" y="19350"/>
                  </a:lnTo>
                  <a:lnTo>
                    <a:pt x="80541" y="22778"/>
                  </a:lnTo>
                  <a:lnTo>
                    <a:pt x="68874" y="25562"/>
                  </a:lnTo>
                  <a:lnTo>
                    <a:pt x="57053" y="28116"/>
                  </a:lnTo>
                  <a:lnTo>
                    <a:pt x="45377" y="30716"/>
                  </a:lnTo>
                  <a:lnTo>
                    <a:pt x="34399" y="33321"/>
                  </a:lnTo>
                  <a:lnTo>
                    <a:pt x="23926" y="35900"/>
                  </a:lnTo>
                  <a:lnTo>
                    <a:pt x="13040" y="386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53305" y="305326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91240" y="2934"/>
                  </a:lnTo>
                  <a:lnTo>
                    <a:pt x="182894" y="5716"/>
                  </a:lnTo>
                  <a:lnTo>
                    <a:pt x="174186" y="8616"/>
                  </a:lnTo>
                  <a:lnTo>
                    <a:pt x="164720" y="11656"/>
                  </a:lnTo>
                  <a:lnTo>
                    <a:pt x="153928" y="14821"/>
                  </a:lnTo>
                  <a:lnTo>
                    <a:pt x="141634" y="18085"/>
                  </a:lnTo>
                  <a:lnTo>
                    <a:pt x="128142" y="21423"/>
                  </a:lnTo>
                  <a:lnTo>
                    <a:pt x="114023" y="24814"/>
                  </a:lnTo>
                  <a:lnTo>
                    <a:pt x="99678" y="28243"/>
                  </a:lnTo>
                  <a:lnTo>
                    <a:pt x="85303" y="31698"/>
                  </a:lnTo>
                  <a:lnTo>
                    <a:pt x="70972" y="35170"/>
                  </a:lnTo>
                  <a:lnTo>
                    <a:pt x="56724" y="38650"/>
                  </a:lnTo>
                  <a:lnTo>
                    <a:pt x="43160" y="41982"/>
                  </a:lnTo>
                  <a:lnTo>
                    <a:pt x="30122" y="45194"/>
                  </a:lnTo>
                  <a:lnTo>
                    <a:pt x="16463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95461" y="526424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94756" y="0"/>
                  </a:moveTo>
                  <a:lnTo>
                    <a:pt x="88888" y="5935"/>
                  </a:lnTo>
                  <a:lnTo>
                    <a:pt x="83324" y="12140"/>
                  </a:lnTo>
                  <a:lnTo>
                    <a:pt x="77525" y="19235"/>
                  </a:lnTo>
                  <a:lnTo>
                    <a:pt x="71444" y="27176"/>
                  </a:lnTo>
                  <a:lnTo>
                    <a:pt x="65114" y="35822"/>
                  </a:lnTo>
                  <a:lnTo>
                    <a:pt x="58586" y="45012"/>
                  </a:lnTo>
                  <a:lnTo>
                    <a:pt x="51910" y="54439"/>
                  </a:lnTo>
                  <a:lnTo>
                    <a:pt x="45128" y="63680"/>
                  </a:lnTo>
                  <a:lnTo>
                    <a:pt x="38275" y="72520"/>
                  </a:lnTo>
                  <a:lnTo>
                    <a:pt x="31485" y="81013"/>
                  </a:lnTo>
                  <a:lnTo>
                    <a:pt x="24220" y="90433"/>
                  </a:lnTo>
                  <a:lnTo>
                    <a:pt x="14723" y="10383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05989" y="515896"/>
              <a:ext cx="73701" cy="168457"/>
            </a:xfrm>
            <a:custGeom>
              <a:avLst/>
              <a:gdLst/>
              <a:ahLst/>
              <a:cxnLst/>
              <a:rect l="0" t="0" r="0" b="0"/>
              <a:pathLst>
                <a:path w="73701" h="168457">
                  <a:moveTo>
                    <a:pt x="0" y="0"/>
                  </a:moveTo>
                  <a:lnTo>
                    <a:pt x="3001" y="11668"/>
                  </a:lnTo>
                  <a:lnTo>
                    <a:pt x="6424" y="22157"/>
                  </a:lnTo>
                  <a:lnTo>
                    <a:pt x="10615" y="32459"/>
                  </a:lnTo>
                  <a:lnTo>
                    <a:pt x="15342" y="42760"/>
                  </a:lnTo>
                  <a:lnTo>
                    <a:pt x="20175" y="53103"/>
                  </a:lnTo>
                  <a:lnTo>
                    <a:pt x="24857" y="63493"/>
                  </a:lnTo>
                  <a:lnTo>
                    <a:pt x="29466" y="73921"/>
                  </a:lnTo>
                  <a:lnTo>
                    <a:pt x="34316" y="84379"/>
                  </a:lnTo>
                  <a:lnTo>
                    <a:pt x="39573" y="94859"/>
                  </a:lnTo>
                  <a:lnTo>
                    <a:pt x="45086" y="105354"/>
                  </a:lnTo>
                  <a:lnTo>
                    <a:pt x="50487" y="115860"/>
                  </a:lnTo>
                  <a:lnTo>
                    <a:pt x="55561" y="126359"/>
                  </a:lnTo>
                  <a:lnTo>
                    <a:pt x="60118" y="136396"/>
                  </a:lnTo>
                  <a:lnTo>
                    <a:pt x="64360" y="146062"/>
                  </a:lnTo>
                  <a:lnTo>
                    <a:pt x="68656" y="156209"/>
                  </a:lnTo>
                  <a:lnTo>
                    <a:pt x="7370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53388" y="517401"/>
              <a:ext cx="120375" cy="336960"/>
            </a:xfrm>
            <a:custGeom>
              <a:avLst/>
              <a:gdLst/>
              <a:ahLst/>
              <a:cxnLst/>
              <a:rect l="0" t="0" r="0" b="0"/>
              <a:pathLst>
                <a:path w="120375" h="336960">
                  <a:moveTo>
                    <a:pt x="0" y="103780"/>
                  </a:moveTo>
                  <a:lnTo>
                    <a:pt x="2934" y="112648"/>
                  </a:lnTo>
                  <a:lnTo>
                    <a:pt x="5716" y="121635"/>
                  </a:lnTo>
                  <a:lnTo>
                    <a:pt x="8620" y="131630"/>
                  </a:lnTo>
                  <a:lnTo>
                    <a:pt x="11834" y="142611"/>
                  </a:lnTo>
                  <a:lnTo>
                    <a:pt x="15647" y="154423"/>
                  </a:lnTo>
                  <a:lnTo>
                    <a:pt x="20155" y="166881"/>
                  </a:lnTo>
                  <a:lnTo>
                    <a:pt x="24973" y="179819"/>
                  </a:lnTo>
                  <a:lnTo>
                    <a:pt x="29364" y="193100"/>
                  </a:lnTo>
                  <a:lnTo>
                    <a:pt x="32947" y="206617"/>
                  </a:lnTo>
                  <a:lnTo>
                    <a:pt x="35842" y="220132"/>
                  </a:lnTo>
                  <a:lnTo>
                    <a:pt x="38474" y="233286"/>
                  </a:lnTo>
                  <a:lnTo>
                    <a:pt x="41129" y="245916"/>
                  </a:lnTo>
                  <a:lnTo>
                    <a:pt x="43761" y="258195"/>
                  </a:lnTo>
                  <a:lnTo>
                    <a:pt x="46083" y="270514"/>
                  </a:lnTo>
                  <a:lnTo>
                    <a:pt x="47940" y="283097"/>
                  </a:lnTo>
                  <a:lnTo>
                    <a:pt x="49171" y="295837"/>
                  </a:lnTo>
                  <a:lnTo>
                    <a:pt x="49541" y="308397"/>
                  </a:lnTo>
                  <a:lnTo>
                    <a:pt x="48995" y="320559"/>
                  </a:lnTo>
                  <a:lnTo>
                    <a:pt x="47246" y="331165"/>
                  </a:lnTo>
                  <a:lnTo>
                    <a:pt x="44068" y="336959"/>
                  </a:lnTo>
                  <a:lnTo>
                    <a:pt x="40472" y="336327"/>
                  </a:lnTo>
                  <a:lnTo>
                    <a:pt x="37606" y="331203"/>
                  </a:lnTo>
                  <a:lnTo>
                    <a:pt x="35601" y="323153"/>
                  </a:lnTo>
                  <a:lnTo>
                    <a:pt x="34253" y="313149"/>
                  </a:lnTo>
                  <a:lnTo>
                    <a:pt x="33357" y="301824"/>
                  </a:lnTo>
                  <a:lnTo>
                    <a:pt x="32762" y="289609"/>
                  </a:lnTo>
                  <a:lnTo>
                    <a:pt x="32368" y="276792"/>
                  </a:lnTo>
                  <a:lnTo>
                    <a:pt x="32102" y="263572"/>
                  </a:lnTo>
                  <a:lnTo>
                    <a:pt x="31755" y="250080"/>
                  </a:lnTo>
                  <a:lnTo>
                    <a:pt x="30991" y="236408"/>
                  </a:lnTo>
                  <a:lnTo>
                    <a:pt x="29665" y="222609"/>
                  </a:lnTo>
                  <a:lnTo>
                    <a:pt x="27962" y="208561"/>
                  </a:lnTo>
                  <a:lnTo>
                    <a:pt x="26280" y="193984"/>
                  </a:lnTo>
                  <a:lnTo>
                    <a:pt x="24854" y="178769"/>
                  </a:lnTo>
                  <a:lnTo>
                    <a:pt x="23745" y="163127"/>
                  </a:lnTo>
                  <a:lnTo>
                    <a:pt x="22927" y="147473"/>
                  </a:lnTo>
                  <a:lnTo>
                    <a:pt x="22342" y="132049"/>
                  </a:lnTo>
                  <a:lnTo>
                    <a:pt x="21933" y="116760"/>
                  </a:lnTo>
                  <a:lnTo>
                    <a:pt x="21650" y="101275"/>
                  </a:lnTo>
                  <a:lnTo>
                    <a:pt x="21466" y="85421"/>
                  </a:lnTo>
                  <a:lnTo>
                    <a:pt x="21681" y="69503"/>
                  </a:lnTo>
                  <a:lnTo>
                    <a:pt x="22889" y="54188"/>
                  </a:lnTo>
                  <a:lnTo>
                    <a:pt x="25345" y="39825"/>
                  </a:lnTo>
                  <a:lnTo>
                    <a:pt x="29302" y="26910"/>
                  </a:lnTo>
                  <a:lnTo>
                    <a:pt x="35165" y="16219"/>
                  </a:lnTo>
                  <a:lnTo>
                    <a:pt x="42956" y="7974"/>
                  </a:lnTo>
                  <a:lnTo>
                    <a:pt x="52086" y="2405"/>
                  </a:lnTo>
                  <a:lnTo>
                    <a:pt x="61583" y="0"/>
                  </a:lnTo>
                  <a:lnTo>
                    <a:pt x="70852" y="715"/>
                  </a:lnTo>
                  <a:lnTo>
                    <a:pt x="79680" y="4090"/>
                  </a:lnTo>
                  <a:lnTo>
                    <a:pt x="88062" y="9544"/>
                  </a:lnTo>
                  <a:lnTo>
                    <a:pt x="96058" y="16542"/>
                  </a:lnTo>
                  <a:lnTo>
                    <a:pt x="103427" y="24811"/>
                  </a:lnTo>
                  <a:lnTo>
                    <a:pt x="109632" y="34330"/>
                  </a:lnTo>
                  <a:lnTo>
                    <a:pt x="114472" y="44988"/>
                  </a:lnTo>
                  <a:lnTo>
                    <a:pt x="117892" y="56584"/>
                  </a:lnTo>
                  <a:lnTo>
                    <a:pt x="119821" y="68899"/>
                  </a:lnTo>
                  <a:lnTo>
                    <a:pt x="120374" y="81733"/>
                  </a:lnTo>
                  <a:lnTo>
                    <a:pt x="119627" y="94605"/>
                  </a:lnTo>
                  <a:lnTo>
                    <a:pt x="117538" y="106788"/>
                  </a:lnTo>
                  <a:lnTo>
                    <a:pt x="114206" y="117928"/>
                  </a:lnTo>
                  <a:lnTo>
                    <a:pt x="109683" y="127542"/>
                  </a:lnTo>
                  <a:lnTo>
                    <a:pt x="103898" y="134870"/>
                  </a:lnTo>
                  <a:lnTo>
                    <a:pt x="96942" y="139727"/>
                  </a:lnTo>
                  <a:lnTo>
                    <a:pt x="89280" y="142548"/>
                  </a:lnTo>
                  <a:lnTo>
                    <a:pt x="80810" y="144398"/>
                  </a:lnTo>
                  <a:lnTo>
                    <a:pt x="69675" y="145438"/>
                  </a:lnTo>
                  <a:lnTo>
                    <a:pt x="52643" y="1458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42901" y="484310"/>
              <a:ext cx="126343" cy="139672"/>
            </a:xfrm>
            <a:custGeom>
              <a:avLst/>
              <a:gdLst/>
              <a:ahLst/>
              <a:cxnLst/>
              <a:rect l="0" t="0" r="0" b="0"/>
              <a:pathLst>
                <a:path w="126343" h="139672">
                  <a:moveTo>
                    <a:pt x="0" y="63171"/>
                  </a:moveTo>
                  <a:lnTo>
                    <a:pt x="5868" y="74840"/>
                  </a:lnTo>
                  <a:lnTo>
                    <a:pt x="11433" y="85328"/>
                  </a:lnTo>
                  <a:lnTo>
                    <a:pt x="17227" y="95630"/>
                  </a:lnTo>
                  <a:lnTo>
                    <a:pt x="23135" y="105931"/>
                  </a:lnTo>
                  <a:lnTo>
                    <a:pt x="28816" y="116275"/>
                  </a:lnTo>
                  <a:lnTo>
                    <a:pt x="34041" y="126619"/>
                  </a:lnTo>
                  <a:lnTo>
                    <a:pt x="37067" y="135333"/>
                  </a:lnTo>
                  <a:lnTo>
                    <a:pt x="36522" y="139671"/>
                  </a:lnTo>
                  <a:lnTo>
                    <a:pt x="34217" y="139260"/>
                  </a:lnTo>
                  <a:lnTo>
                    <a:pt x="31217" y="135129"/>
                  </a:lnTo>
                  <a:lnTo>
                    <a:pt x="27929" y="128176"/>
                  </a:lnTo>
                  <a:lnTo>
                    <a:pt x="24524" y="119121"/>
                  </a:lnTo>
                  <a:lnTo>
                    <a:pt x="21400" y="108706"/>
                  </a:lnTo>
                  <a:lnTo>
                    <a:pt x="19202" y="97681"/>
                  </a:lnTo>
                  <a:lnTo>
                    <a:pt x="18208" y="86505"/>
                  </a:lnTo>
                  <a:lnTo>
                    <a:pt x="18523" y="75381"/>
                  </a:lnTo>
                  <a:lnTo>
                    <a:pt x="20253" y="64373"/>
                  </a:lnTo>
                  <a:lnTo>
                    <a:pt x="23312" y="53493"/>
                  </a:lnTo>
                  <a:lnTo>
                    <a:pt x="27636" y="43050"/>
                  </a:lnTo>
                  <a:lnTo>
                    <a:pt x="33280" y="33634"/>
                  </a:lnTo>
                  <a:lnTo>
                    <a:pt x="40151" y="25489"/>
                  </a:lnTo>
                  <a:lnTo>
                    <a:pt x="48205" y="18697"/>
                  </a:lnTo>
                  <a:lnTo>
                    <a:pt x="57512" y="13350"/>
                  </a:lnTo>
                  <a:lnTo>
                    <a:pt x="67983" y="9347"/>
                  </a:lnTo>
                  <a:lnTo>
                    <a:pt x="79000" y="6448"/>
                  </a:lnTo>
                  <a:lnTo>
                    <a:pt x="90699" y="4088"/>
                  </a:lnTo>
                  <a:lnTo>
                    <a:pt x="105222" y="205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96701" y="469328"/>
              <a:ext cx="151528" cy="156036"/>
            </a:xfrm>
            <a:custGeom>
              <a:avLst/>
              <a:gdLst/>
              <a:ahLst/>
              <a:cxnLst/>
              <a:rect l="0" t="0" r="0" b="0"/>
              <a:pathLst>
                <a:path w="151528" h="156036">
                  <a:moveTo>
                    <a:pt x="35713" y="36039"/>
                  </a:moveTo>
                  <a:lnTo>
                    <a:pt x="38781" y="44707"/>
                  </a:lnTo>
                  <a:lnTo>
                    <a:pt x="42844" y="51773"/>
                  </a:lnTo>
                  <a:lnTo>
                    <a:pt x="48336" y="57870"/>
                  </a:lnTo>
                  <a:lnTo>
                    <a:pt x="55097" y="62925"/>
                  </a:lnTo>
                  <a:lnTo>
                    <a:pt x="62894" y="66491"/>
                  </a:lnTo>
                  <a:lnTo>
                    <a:pt x="71487" y="68439"/>
                  </a:lnTo>
                  <a:lnTo>
                    <a:pt x="80499" y="68781"/>
                  </a:lnTo>
                  <a:lnTo>
                    <a:pt x="89456" y="67500"/>
                  </a:lnTo>
                  <a:lnTo>
                    <a:pt x="98089" y="64745"/>
                  </a:lnTo>
                  <a:lnTo>
                    <a:pt x="105847" y="60627"/>
                  </a:lnTo>
                  <a:lnTo>
                    <a:pt x="111847" y="55122"/>
                  </a:lnTo>
                  <a:lnTo>
                    <a:pt x="115758" y="48352"/>
                  </a:lnTo>
                  <a:lnTo>
                    <a:pt x="117416" y="40707"/>
                  </a:lnTo>
                  <a:lnTo>
                    <a:pt x="116567" y="32738"/>
                  </a:lnTo>
                  <a:lnTo>
                    <a:pt x="113324" y="24797"/>
                  </a:lnTo>
                  <a:lnTo>
                    <a:pt x="107912" y="17349"/>
                  </a:lnTo>
                  <a:lnTo>
                    <a:pt x="100476" y="11032"/>
                  </a:lnTo>
                  <a:lnTo>
                    <a:pt x="91299" y="6090"/>
                  </a:lnTo>
                  <a:lnTo>
                    <a:pt x="80903" y="2585"/>
                  </a:lnTo>
                  <a:lnTo>
                    <a:pt x="69943" y="592"/>
                  </a:lnTo>
                  <a:lnTo>
                    <a:pt x="58841" y="0"/>
                  </a:lnTo>
                  <a:lnTo>
                    <a:pt x="47948" y="887"/>
                  </a:lnTo>
                  <a:lnTo>
                    <a:pt x="37633" y="3602"/>
                  </a:lnTo>
                  <a:lnTo>
                    <a:pt x="28039" y="8172"/>
                  </a:lnTo>
                  <a:lnTo>
                    <a:pt x="19445" y="14511"/>
                  </a:lnTo>
                  <a:lnTo>
                    <a:pt x="12342" y="22585"/>
                  </a:lnTo>
                  <a:lnTo>
                    <a:pt x="6864" y="32197"/>
                  </a:lnTo>
                  <a:lnTo>
                    <a:pt x="2998" y="42887"/>
                  </a:lnTo>
                  <a:lnTo>
                    <a:pt x="761" y="54046"/>
                  </a:lnTo>
                  <a:lnTo>
                    <a:pt x="0" y="65288"/>
                  </a:lnTo>
                  <a:lnTo>
                    <a:pt x="605" y="76443"/>
                  </a:lnTo>
                  <a:lnTo>
                    <a:pt x="2598" y="87467"/>
                  </a:lnTo>
                  <a:lnTo>
                    <a:pt x="5865" y="98359"/>
                  </a:lnTo>
                  <a:lnTo>
                    <a:pt x="10346" y="108978"/>
                  </a:lnTo>
                  <a:lnTo>
                    <a:pt x="16102" y="119044"/>
                  </a:lnTo>
                  <a:lnTo>
                    <a:pt x="23052" y="128438"/>
                  </a:lnTo>
                  <a:lnTo>
                    <a:pt x="31160" y="136883"/>
                  </a:lnTo>
                  <a:lnTo>
                    <a:pt x="40504" y="143878"/>
                  </a:lnTo>
                  <a:lnTo>
                    <a:pt x="51010" y="149280"/>
                  </a:lnTo>
                  <a:lnTo>
                    <a:pt x="62317" y="153093"/>
                  </a:lnTo>
                  <a:lnTo>
                    <a:pt x="73899" y="155294"/>
                  </a:lnTo>
                  <a:lnTo>
                    <a:pt x="85423" y="156035"/>
                  </a:lnTo>
                  <a:lnTo>
                    <a:pt x="96697" y="155552"/>
                  </a:lnTo>
                  <a:lnTo>
                    <a:pt x="108891" y="153916"/>
                  </a:lnTo>
                  <a:lnTo>
                    <a:pt x="125306" y="149871"/>
                  </a:lnTo>
                  <a:lnTo>
                    <a:pt x="151527" y="1413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04150" y="421139"/>
              <a:ext cx="135269" cy="200043"/>
            </a:xfrm>
            <a:custGeom>
              <a:avLst/>
              <a:gdLst/>
              <a:ahLst/>
              <a:cxnLst/>
              <a:rect l="0" t="0" r="0" b="0"/>
              <a:pathLst>
                <a:path w="135269" h="200043">
                  <a:moveTo>
                    <a:pt x="91476" y="0"/>
                  </a:moveTo>
                  <a:lnTo>
                    <a:pt x="79808" y="3001"/>
                  </a:lnTo>
                  <a:lnTo>
                    <a:pt x="69320" y="6424"/>
                  </a:lnTo>
                  <a:lnTo>
                    <a:pt x="59023" y="10620"/>
                  </a:lnTo>
                  <a:lnTo>
                    <a:pt x="48894" y="15520"/>
                  </a:lnTo>
                  <a:lnTo>
                    <a:pt x="39199" y="21001"/>
                  </a:lnTo>
                  <a:lnTo>
                    <a:pt x="30067" y="26936"/>
                  </a:lnTo>
                  <a:lnTo>
                    <a:pt x="21638" y="33371"/>
                  </a:lnTo>
                  <a:lnTo>
                    <a:pt x="14124" y="40518"/>
                  </a:lnTo>
                  <a:lnTo>
                    <a:pt x="7572" y="48426"/>
                  </a:lnTo>
                  <a:lnTo>
                    <a:pt x="2512" y="56684"/>
                  </a:lnTo>
                  <a:lnTo>
                    <a:pt x="0" y="64541"/>
                  </a:lnTo>
                  <a:lnTo>
                    <a:pt x="390" y="71592"/>
                  </a:lnTo>
                  <a:lnTo>
                    <a:pt x="3416" y="77459"/>
                  </a:lnTo>
                  <a:lnTo>
                    <a:pt x="8569" y="81644"/>
                  </a:lnTo>
                  <a:lnTo>
                    <a:pt x="15333" y="84050"/>
                  </a:lnTo>
                  <a:lnTo>
                    <a:pt x="23430" y="85056"/>
                  </a:lnTo>
                  <a:lnTo>
                    <a:pt x="32826" y="85291"/>
                  </a:lnTo>
                  <a:lnTo>
                    <a:pt x="43393" y="85203"/>
                  </a:lnTo>
                  <a:lnTo>
                    <a:pt x="54757" y="85183"/>
                  </a:lnTo>
                  <a:lnTo>
                    <a:pt x="66383" y="85637"/>
                  </a:lnTo>
                  <a:lnTo>
                    <a:pt x="77940" y="86733"/>
                  </a:lnTo>
                  <a:lnTo>
                    <a:pt x="89141" y="88607"/>
                  </a:lnTo>
                  <a:lnTo>
                    <a:pt x="99663" y="91461"/>
                  </a:lnTo>
                  <a:lnTo>
                    <a:pt x="109396" y="95314"/>
                  </a:lnTo>
                  <a:lnTo>
                    <a:pt x="118084" y="100359"/>
                  </a:lnTo>
                  <a:lnTo>
                    <a:pt x="125250" y="107025"/>
                  </a:lnTo>
                  <a:lnTo>
                    <a:pt x="130760" y="115392"/>
                  </a:lnTo>
                  <a:lnTo>
                    <a:pt x="134309" y="124924"/>
                  </a:lnTo>
                  <a:lnTo>
                    <a:pt x="135268" y="134700"/>
                  </a:lnTo>
                  <a:lnTo>
                    <a:pt x="133539" y="144153"/>
                  </a:lnTo>
                  <a:lnTo>
                    <a:pt x="129464" y="152938"/>
                  </a:lnTo>
                  <a:lnTo>
                    <a:pt x="123533" y="160758"/>
                  </a:lnTo>
                  <a:lnTo>
                    <a:pt x="116215" y="167569"/>
                  </a:lnTo>
                  <a:lnTo>
                    <a:pt x="107898" y="173498"/>
                  </a:lnTo>
                  <a:lnTo>
                    <a:pt x="98880" y="178729"/>
                  </a:lnTo>
                  <a:lnTo>
                    <a:pt x="89386" y="183436"/>
                  </a:lnTo>
                  <a:lnTo>
                    <a:pt x="79831" y="187615"/>
                  </a:lnTo>
                  <a:lnTo>
                    <a:pt x="69796" y="191497"/>
                  </a:lnTo>
                  <a:lnTo>
                    <a:pt x="57286" y="195425"/>
                  </a:lnTo>
                  <a:lnTo>
                    <a:pt x="38834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20292" y="389554"/>
              <a:ext cx="115425" cy="221099"/>
            </a:xfrm>
            <a:custGeom>
              <a:avLst/>
              <a:gdLst/>
              <a:ahLst/>
              <a:cxnLst/>
              <a:rect l="0" t="0" r="0" b="0"/>
              <a:pathLst>
                <a:path w="115425" h="221099">
                  <a:moveTo>
                    <a:pt x="75376" y="0"/>
                  </a:moveTo>
                  <a:lnTo>
                    <a:pt x="69442" y="5867"/>
                  </a:lnTo>
                  <a:lnTo>
                    <a:pt x="63237" y="11432"/>
                  </a:lnTo>
                  <a:lnTo>
                    <a:pt x="56146" y="17236"/>
                  </a:lnTo>
                  <a:lnTo>
                    <a:pt x="48379" y="23489"/>
                  </a:lnTo>
                  <a:lnTo>
                    <a:pt x="40380" y="30467"/>
                  </a:lnTo>
                  <a:lnTo>
                    <a:pt x="32439" y="38244"/>
                  </a:lnTo>
                  <a:lnTo>
                    <a:pt x="24665" y="46573"/>
                  </a:lnTo>
                  <a:lnTo>
                    <a:pt x="17072" y="55004"/>
                  </a:lnTo>
                  <a:lnTo>
                    <a:pt x="9658" y="63259"/>
                  </a:lnTo>
                  <a:lnTo>
                    <a:pt x="3227" y="71107"/>
                  </a:lnTo>
                  <a:lnTo>
                    <a:pt x="0" y="78881"/>
                  </a:lnTo>
                  <a:lnTo>
                    <a:pt x="1171" y="86591"/>
                  </a:lnTo>
                  <a:lnTo>
                    <a:pt x="5842" y="93157"/>
                  </a:lnTo>
                  <a:lnTo>
                    <a:pt x="13161" y="98605"/>
                  </a:lnTo>
                  <a:lnTo>
                    <a:pt x="22463" y="103132"/>
                  </a:lnTo>
                  <a:lnTo>
                    <a:pt x="33212" y="106722"/>
                  </a:lnTo>
                  <a:lnTo>
                    <a:pt x="44983" y="109439"/>
                  </a:lnTo>
                  <a:lnTo>
                    <a:pt x="57137" y="111751"/>
                  </a:lnTo>
                  <a:lnTo>
                    <a:pt x="68837" y="114440"/>
                  </a:lnTo>
                  <a:lnTo>
                    <a:pt x="79661" y="117920"/>
                  </a:lnTo>
                  <a:lnTo>
                    <a:pt x="89403" y="122410"/>
                  </a:lnTo>
                  <a:lnTo>
                    <a:pt x="97882" y="128105"/>
                  </a:lnTo>
                  <a:lnTo>
                    <a:pt x="105129" y="134978"/>
                  </a:lnTo>
                  <a:lnTo>
                    <a:pt x="110845" y="142847"/>
                  </a:lnTo>
                  <a:lnTo>
                    <a:pt x="114337" y="151492"/>
                  </a:lnTo>
                  <a:lnTo>
                    <a:pt x="115424" y="160700"/>
                  </a:lnTo>
                  <a:lnTo>
                    <a:pt x="114206" y="169982"/>
                  </a:lnTo>
                  <a:lnTo>
                    <a:pt x="110805" y="178600"/>
                  </a:lnTo>
                  <a:lnTo>
                    <a:pt x="105518" y="186206"/>
                  </a:lnTo>
                  <a:lnTo>
                    <a:pt x="98734" y="192803"/>
                  </a:lnTo>
                  <a:lnTo>
                    <a:pt x="90826" y="198550"/>
                  </a:lnTo>
                  <a:lnTo>
                    <a:pt x="82102" y="203635"/>
                  </a:lnTo>
                  <a:lnTo>
                    <a:pt x="72637" y="208069"/>
                  </a:lnTo>
                  <a:lnTo>
                    <a:pt x="62299" y="211684"/>
                  </a:lnTo>
                  <a:lnTo>
                    <a:pt x="51103" y="214453"/>
                  </a:lnTo>
                  <a:lnTo>
                    <a:pt x="39778" y="216488"/>
                  </a:lnTo>
                  <a:lnTo>
                    <a:pt x="28574" y="218159"/>
                  </a:lnTo>
                  <a:lnTo>
                    <a:pt x="16510" y="219612"/>
                  </a:lnTo>
                  <a:lnTo>
                    <a:pt x="1677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38463" y="421776"/>
              <a:ext cx="173103" cy="135812"/>
            </a:xfrm>
            <a:custGeom>
              <a:avLst/>
              <a:gdLst/>
              <a:ahLst/>
              <a:cxnLst/>
              <a:rect l="0" t="0" r="0" b="0"/>
              <a:pathLst>
                <a:path w="173103" h="135812">
                  <a:moveTo>
                    <a:pt x="57288" y="94120"/>
                  </a:moveTo>
                  <a:lnTo>
                    <a:pt x="65955" y="88185"/>
                  </a:lnTo>
                  <a:lnTo>
                    <a:pt x="73021" y="81981"/>
                  </a:lnTo>
                  <a:lnTo>
                    <a:pt x="79122" y="74880"/>
                  </a:lnTo>
                  <a:lnTo>
                    <a:pt x="84351" y="66767"/>
                  </a:lnTo>
                  <a:lnTo>
                    <a:pt x="88565" y="57472"/>
                  </a:lnTo>
                  <a:lnTo>
                    <a:pt x="91757" y="47038"/>
                  </a:lnTo>
                  <a:lnTo>
                    <a:pt x="93580" y="36132"/>
                  </a:lnTo>
                  <a:lnTo>
                    <a:pt x="93298" y="25890"/>
                  </a:lnTo>
                  <a:lnTo>
                    <a:pt x="90698" y="16910"/>
                  </a:lnTo>
                  <a:lnTo>
                    <a:pt x="86020" y="9581"/>
                  </a:lnTo>
                  <a:lnTo>
                    <a:pt x="79674" y="4333"/>
                  </a:lnTo>
                  <a:lnTo>
                    <a:pt x="72080" y="1183"/>
                  </a:lnTo>
                  <a:lnTo>
                    <a:pt x="63747" y="0"/>
                  </a:lnTo>
                  <a:lnTo>
                    <a:pt x="55249" y="703"/>
                  </a:lnTo>
                  <a:lnTo>
                    <a:pt x="46912" y="3066"/>
                  </a:lnTo>
                  <a:lnTo>
                    <a:pt x="38843" y="7089"/>
                  </a:lnTo>
                  <a:lnTo>
                    <a:pt x="31038" y="13061"/>
                  </a:lnTo>
                  <a:lnTo>
                    <a:pt x="23461" y="20967"/>
                  </a:lnTo>
                  <a:lnTo>
                    <a:pt x="16389" y="30528"/>
                  </a:lnTo>
                  <a:lnTo>
                    <a:pt x="10390" y="41388"/>
                  </a:lnTo>
                  <a:lnTo>
                    <a:pt x="5692" y="53205"/>
                  </a:lnTo>
                  <a:lnTo>
                    <a:pt x="2368" y="65546"/>
                  </a:lnTo>
                  <a:lnTo>
                    <a:pt x="504" y="77895"/>
                  </a:lnTo>
                  <a:lnTo>
                    <a:pt x="0" y="89966"/>
                  </a:lnTo>
                  <a:lnTo>
                    <a:pt x="949" y="101357"/>
                  </a:lnTo>
                  <a:lnTo>
                    <a:pt x="3706" y="111482"/>
                  </a:lnTo>
                  <a:lnTo>
                    <a:pt x="8300" y="120134"/>
                  </a:lnTo>
                  <a:lnTo>
                    <a:pt x="14485" y="127113"/>
                  </a:lnTo>
                  <a:lnTo>
                    <a:pt x="21924" y="132061"/>
                  </a:lnTo>
                  <a:lnTo>
                    <a:pt x="30291" y="134973"/>
                  </a:lnTo>
                  <a:lnTo>
                    <a:pt x="39162" y="135811"/>
                  </a:lnTo>
                  <a:lnTo>
                    <a:pt x="48029" y="134338"/>
                  </a:lnTo>
                  <a:lnTo>
                    <a:pt x="56613" y="130645"/>
                  </a:lnTo>
                  <a:lnTo>
                    <a:pt x="64679" y="125083"/>
                  </a:lnTo>
                  <a:lnTo>
                    <a:pt x="71950" y="118070"/>
                  </a:lnTo>
                  <a:lnTo>
                    <a:pt x="78360" y="109988"/>
                  </a:lnTo>
                  <a:lnTo>
                    <a:pt x="84005" y="101140"/>
                  </a:lnTo>
                  <a:lnTo>
                    <a:pt x="89038" y="91757"/>
                  </a:lnTo>
                  <a:lnTo>
                    <a:pt x="93600" y="82079"/>
                  </a:lnTo>
                  <a:lnTo>
                    <a:pt x="97329" y="74840"/>
                  </a:lnTo>
                  <a:lnTo>
                    <a:pt x="99895" y="73237"/>
                  </a:lnTo>
                  <a:lnTo>
                    <a:pt x="101931" y="76074"/>
                  </a:lnTo>
                  <a:lnTo>
                    <a:pt x="104301" y="81591"/>
                  </a:lnTo>
                  <a:lnTo>
                    <a:pt x="107856" y="88405"/>
                  </a:lnTo>
                  <a:lnTo>
                    <a:pt x="112905" y="95709"/>
                  </a:lnTo>
                  <a:lnTo>
                    <a:pt x="119470" y="102826"/>
                  </a:lnTo>
                  <a:lnTo>
                    <a:pt x="128467" y="109711"/>
                  </a:lnTo>
                  <a:lnTo>
                    <a:pt x="144047" y="116955"/>
                  </a:lnTo>
                  <a:lnTo>
                    <a:pt x="173102" y="1257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42319" y="420302"/>
              <a:ext cx="106117" cy="138450"/>
            </a:xfrm>
            <a:custGeom>
              <a:avLst/>
              <a:gdLst/>
              <a:ahLst/>
              <a:cxnLst/>
              <a:rect l="0" t="0" r="0" b="0"/>
              <a:pathLst>
                <a:path w="106117" h="138450">
                  <a:moveTo>
                    <a:pt x="85059" y="11366"/>
                  </a:moveTo>
                  <a:lnTo>
                    <a:pt x="79057" y="5699"/>
                  </a:lnTo>
                  <a:lnTo>
                    <a:pt x="72212" y="2055"/>
                  </a:lnTo>
                  <a:lnTo>
                    <a:pt x="63829" y="155"/>
                  </a:lnTo>
                  <a:lnTo>
                    <a:pt x="54375" y="0"/>
                  </a:lnTo>
                  <a:lnTo>
                    <a:pt x="44709" y="1915"/>
                  </a:lnTo>
                  <a:lnTo>
                    <a:pt x="35359" y="5898"/>
                  </a:lnTo>
                  <a:lnTo>
                    <a:pt x="26659" y="11817"/>
                  </a:lnTo>
                  <a:lnTo>
                    <a:pt x="18904" y="19597"/>
                  </a:lnTo>
                  <a:lnTo>
                    <a:pt x="12150" y="29011"/>
                  </a:lnTo>
                  <a:lnTo>
                    <a:pt x="6600" y="39735"/>
                  </a:lnTo>
                  <a:lnTo>
                    <a:pt x="2688" y="51449"/>
                  </a:lnTo>
                  <a:lnTo>
                    <a:pt x="504" y="63871"/>
                  </a:lnTo>
                  <a:lnTo>
                    <a:pt x="0" y="76463"/>
                  </a:lnTo>
                  <a:lnTo>
                    <a:pt x="1174" y="88458"/>
                  </a:lnTo>
                  <a:lnTo>
                    <a:pt x="3857" y="99480"/>
                  </a:lnTo>
                  <a:lnTo>
                    <a:pt x="7927" y="109354"/>
                  </a:lnTo>
                  <a:lnTo>
                    <a:pt x="13399" y="117923"/>
                  </a:lnTo>
                  <a:lnTo>
                    <a:pt x="20152" y="125233"/>
                  </a:lnTo>
                  <a:lnTo>
                    <a:pt x="27955" y="131161"/>
                  </a:lnTo>
                  <a:lnTo>
                    <a:pt x="36564" y="135328"/>
                  </a:lnTo>
                  <a:lnTo>
                    <a:pt x="45755" y="137690"/>
                  </a:lnTo>
                  <a:lnTo>
                    <a:pt x="55290" y="138449"/>
                  </a:lnTo>
                  <a:lnTo>
                    <a:pt x="66045" y="137857"/>
                  </a:lnTo>
                  <a:lnTo>
                    <a:pt x="81198" y="134746"/>
                  </a:lnTo>
                  <a:lnTo>
                    <a:pt x="106116" y="127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43191" y="252683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0" y="0"/>
                  </a:moveTo>
                  <a:lnTo>
                    <a:pt x="1" y="11803"/>
                  </a:lnTo>
                  <a:lnTo>
                    <a:pt x="0" y="23572"/>
                  </a:lnTo>
                  <a:lnTo>
                    <a:pt x="5" y="36457"/>
                  </a:lnTo>
                  <a:lnTo>
                    <a:pt x="178" y="50133"/>
                  </a:lnTo>
                  <a:lnTo>
                    <a:pt x="826" y="63812"/>
                  </a:lnTo>
                  <a:lnTo>
                    <a:pt x="2076" y="77042"/>
                  </a:lnTo>
                  <a:lnTo>
                    <a:pt x="3728" y="90185"/>
                  </a:lnTo>
                  <a:lnTo>
                    <a:pt x="5375" y="104210"/>
                  </a:lnTo>
                  <a:lnTo>
                    <a:pt x="6783" y="119603"/>
                  </a:lnTo>
                  <a:lnTo>
                    <a:pt x="8049" y="136213"/>
                  </a:lnTo>
                  <a:lnTo>
                    <a:pt x="9505" y="153520"/>
                  </a:lnTo>
                  <a:lnTo>
                    <a:pt x="11332" y="171126"/>
                  </a:lnTo>
                  <a:lnTo>
                    <a:pt x="13389" y="188660"/>
                  </a:lnTo>
                  <a:lnTo>
                    <a:pt x="15317" y="205726"/>
                  </a:lnTo>
                  <a:lnTo>
                    <a:pt x="16915" y="222156"/>
                  </a:lnTo>
                  <a:lnTo>
                    <a:pt x="18311" y="237814"/>
                  </a:lnTo>
                  <a:lnTo>
                    <a:pt x="19855" y="252496"/>
                  </a:lnTo>
                  <a:lnTo>
                    <a:pt x="21741" y="266182"/>
                  </a:lnTo>
                  <a:lnTo>
                    <a:pt x="23847" y="278750"/>
                  </a:lnTo>
                  <a:lnTo>
                    <a:pt x="26029" y="291226"/>
                  </a:lnTo>
                  <a:lnTo>
                    <a:pt x="28481" y="305825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48435" y="326383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85439" y="67"/>
                  </a:lnTo>
                  <a:lnTo>
                    <a:pt x="172169" y="707"/>
                  </a:lnTo>
                  <a:lnTo>
                    <a:pt x="158967" y="1999"/>
                  </a:lnTo>
                  <a:lnTo>
                    <a:pt x="145625" y="3686"/>
                  </a:lnTo>
                  <a:lnTo>
                    <a:pt x="132117" y="5354"/>
                  </a:lnTo>
                  <a:lnTo>
                    <a:pt x="118464" y="6772"/>
                  </a:lnTo>
                  <a:lnTo>
                    <a:pt x="104697" y="8043"/>
                  </a:lnTo>
                  <a:lnTo>
                    <a:pt x="90848" y="9502"/>
                  </a:lnTo>
                  <a:lnTo>
                    <a:pt x="76948" y="11330"/>
                  </a:lnTo>
                  <a:lnTo>
                    <a:pt x="63237" y="13398"/>
                  </a:lnTo>
                  <a:lnTo>
                    <a:pt x="48605" y="15549"/>
                  </a:lnTo>
                  <a:lnTo>
                    <a:pt x="29527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72247" y="463253"/>
              <a:ext cx="7816" cy="115815"/>
            </a:xfrm>
            <a:custGeom>
              <a:avLst/>
              <a:gdLst/>
              <a:ahLst/>
              <a:cxnLst/>
              <a:rect l="0" t="0" r="0" b="0"/>
              <a:pathLst>
                <a:path w="7816" h="115815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51"/>
                  </a:lnTo>
                  <a:lnTo>
                    <a:pt x="200" y="38832"/>
                  </a:lnTo>
                  <a:lnTo>
                    <a:pt x="0" y="50643"/>
                  </a:lnTo>
                  <a:lnTo>
                    <a:pt x="651" y="63083"/>
                  </a:lnTo>
                  <a:lnTo>
                    <a:pt x="1897" y="75376"/>
                  </a:lnTo>
                  <a:lnTo>
                    <a:pt x="3394" y="87398"/>
                  </a:lnTo>
                  <a:lnTo>
                    <a:pt x="5273" y="100200"/>
                  </a:lnTo>
                  <a:lnTo>
                    <a:pt x="7815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69533" y="326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52559" y="417545"/>
              <a:ext cx="98123" cy="130817"/>
            </a:xfrm>
            <a:custGeom>
              <a:avLst/>
              <a:gdLst/>
              <a:ahLst/>
              <a:cxnLst/>
              <a:rect l="0" t="0" r="0" b="0"/>
              <a:pathLst>
                <a:path w="98123" h="130817">
                  <a:moveTo>
                    <a:pt x="85430" y="3594"/>
                  </a:moveTo>
                  <a:lnTo>
                    <a:pt x="73830" y="862"/>
                  </a:lnTo>
                  <a:lnTo>
                    <a:pt x="63981" y="0"/>
                  </a:lnTo>
                  <a:lnTo>
                    <a:pt x="54976" y="995"/>
                  </a:lnTo>
                  <a:lnTo>
                    <a:pt x="46534" y="3707"/>
                  </a:lnTo>
                  <a:lnTo>
                    <a:pt x="38507" y="8139"/>
                  </a:lnTo>
                  <a:lnTo>
                    <a:pt x="30788" y="14128"/>
                  </a:lnTo>
                  <a:lnTo>
                    <a:pt x="23457" y="21386"/>
                  </a:lnTo>
                  <a:lnTo>
                    <a:pt x="16754" y="29613"/>
                  </a:lnTo>
                  <a:lnTo>
                    <a:pt x="10772" y="38546"/>
                  </a:lnTo>
                  <a:lnTo>
                    <a:pt x="5772" y="47982"/>
                  </a:lnTo>
                  <a:lnTo>
                    <a:pt x="2244" y="57767"/>
                  </a:lnTo>
                  <a:lnTo>
                    <a:pt x="323" y="67792"/>
                  </a:lnTo>
                  <a:lnTo>
                    <a:pt x="0" y="77982"/>
                  </a:lnTo>
                  <a:lnTo>
                    <a:pt x="1296" y="88283"/>
                  </a:lnTo>
                  <a:lnTo>
                    <a:pt x="4065" y="98645"/>
                  </a:lnTo>
                  <a:lnTo>
                    <a:pt x="8363" y="108553"/>
                  </a:lnTo>
                  <a:lnTo>
                    <a:pt x="14520" y="117068"/>
                  </a:lnTo>
                  <a:lnTo>
                    <a:pt x="22543" y="123782"/>
                  </a:lnTo>
                  <a:lnTo>
                    <a:pt x="31843" y="128458"/>
                  </a:lnTo>
                  <a:lnTo>
                    <a:pt x="41462" y="130780"/>
                  </a:lnTo>
                  <a:lnTo>
                    <a:pt x="50811" y="130816"/>
                  </a:lnTo>
                  <a:lnTo>
                    <a:pt x="59525" y="128756"/>
                  </a:lnTo>
                  <a:lnTo>
                    <a:pt x="67298" y="124724"/>
                  </a:lnTo>
                  <a:lnTo>
                    <a:pt x="74078" y="118981"/>
                  </a:lnTo>
                  <a:lnTo>
                    <a:pt x="79985" y="111875"/>
                  </a:lnTo>
                  <a:lnTo>
                    <a:pt x="85203" y="103744"/>
                  </a:lnTo>
                  <a:lnTo>
                    <a:pt x="89896" y="94871"/>
                  </a:lnTo>
                  <a:lnTo>
                    <a:pt x="93882" y="85475"/>
                  </a:lnTo>
                  <a:lnTo>
                    <a:pt x="96656" y="75715"/>
                  </a:lnTo>
                  <a:lnTo>
                    <a:pt x="98040" y="65720"/>
                  </a:lnTo>
                  <a:lnTo>
                    <a:pt x="98122" y="56024"/>
                  </a:lnTo>
                  <a:lnTo>
                    <a:pt x="96992" y="46622"/>
                  </a:lnTo>
                  <a:lnTo>
                    <a:pt x="93434" y="36692"/>
                  </a:lnTo>
                  <a:lnTo>
                    <a:pt x="85430" y="24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01160" y="414236"/>
              <a:ext cx="136872" cy="154303"/>
            </a:xfrm>
            <a:custGeom>
              <a:avLst/>
              <a:gdLst/>
              <a:ahLst/>
              <a:cxnLst/>
              <a:rect l="0" t="0" r="0" b="0"/>
              <a:pathLst>
                <a:path w="136872" h="154303">
                  <a:moveTo>
                    <a:pt x="0" y="38489"/>
                  </a:moveTo>
                  <a:lnTo>
                    <a:pt x="2934" y="50157"/>
                  </a:lnTo>
                  <a:lnTo>
                    <a:pt x="5716" y="60646"/>
                  </a:lnTo>
                  <a:lnTo>
                    <a:pt x="8611" y="70952"/>
                  </a:lnTo>
                  <a:lnTo>
                    <a:pt x="11479" y="81426"/>
                  </a:lnTo>
                  <a:lnTo>
                    <a:pt x="13995" y="92418"/>
                  </a:lnTo>
                  <a:lnTo>
                    <a:pt x="16005" y="103963"/>
                  </a:lnTo>
                  <a:lnTo>
                    <a:pt x="17469" y="112602"/>
                  </a:lnTo>
                  <a:lnTo>
                    <a:pt x="18150" y="114387"/>
                  </a:lnTo>
                  <a:lnTo>
                    <a:pt x="17772" y="111176"/>
                  </a:lnTo>
                  <a:lnTo>
                    <a:pt x="16631" y="104675"/>
                  </a:lnTo>
                  <a:lnTo>
                    <a:pt x="15274" y="95500"/>
                  </a:lnTo>
                  <a:lnTo>
                    <a:pt x="14046" y="84108"/>
                  </a:lnTo>
                  <a:lnTo>
                    <a:pt x="13394" y="71296"/>
                  </a:lnTo>
                  <a:lnTo>
                    <a:pt x="13939" y="58121"/>
                  </a:lnTo>
                  <a:lnTo>
                    <a:pt x="15907" y="45212"/>
                  </a:lnTo>
                  <a:lnTo>
                    <a:pt x="19346" y="33114"/>
                  </a:lnTo>
                  <a:lnTo>
                    <a:pt x="24321" y="22442"/>
                  </a:lnTo>
                  <a:lnTo>
                    <a:pt x="30698" y="13393"/>
                  </a:lnTo>
                  <a:lnTo>
                    <a:pt x="38063" y="6300"/>
                  </a:lnTo>
                  <a:lnTo>
                    <a:pt x="45836" y="1801"/>
                  </a:lnTo>
                  <a:lnTo>
                    <a:pt x="53654" y="0"/>
                  </a:lnTo>
                  <a:lnTo>
                    <a:pt x="61528" y="720"/>
                  </a:lnTo>
                  <a:lnTo>
                    <a:pt x="69727" y="3777"/>
                  </a:lnTo>
                  <a:lnTo>
                    <a:pt x="78388" y="8830"/>
                  </a:lnTo>
                  <a:lnTo>
                    <a:pt x="87340" y="15456"/>
                  </a:lnTo>
                  <a:lnTo>
                    <a:pt x="96203" y="23257"/>
                  </a:lnTo>
                  <a:lnTo>
                    <a:pt x="104751" y="31909"/>
                  </a:lnTo>
                  <a:lnTo>
                    <a:pt x="112609" y="41325"/>
                  </a:lnTo>
                  <a:lnTo>
                    <a:pt x="119203" y="51631"/>
                  </a:lnTo>
                  <a:lnTo>
                    <a:pt x="124336" y="62824"/>
                  </a:lnTo>
                  <a:lnTo>
                    <a:pt x="128137" y="74782"/>
                  </a:lnTo>
                  <a:lnTo>
                    <a:pt x="130861" y="87341"/>
                  </a:lnTo>
                  <a:lnTo>
                    <a:pt x="132772" y="100329"/>
                  </a:lnTo>
                  <a:lnTo>
                    <a:pt x="134095" y="113013"/>
                  </a:lnTo>
                  <a:lnTo>
                    <a:pt x="135145" y="125349"/>
                  </a:lnTo>
                  <a:lnTo>
                    <a:pt x="136017" y="138420"/>
                  </a:lnTo>
                  <a:lnTo>
                    <a:pt x="136871" y="1543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033322" y="1473989"/>
            <a:ext cx="590446" cy="466445"/>
            <a:chOff x="2033322" y="1473989"/>
            <a:chExt cx="590446" cy="466445"/>
          </a:xfrm>
        </p:grpSpPr>
        <p:sp>
          <p:nvSpPr>
            <p:cNvPr id="38" name="Freeform 37"/>
            <p:cNvSpPr/>
            <p:nvPr/>
          </p:nvSpPr>
          <p:spPr>
            <a:xfrm>
              <a:off x="2033322" y="1537160"/>
              <a:ext cx="198720" cy="403274"/>
            </a:xfrm>
            <a:custGeom>
              <a:avLst/>
              <a:gdLst/>
              <a:ahLst/>
              <a:cxnLst/>
              <a:rect l="0" t="0" r="0" b="0"/>
              <a:pathLst>
                <a:path w="198720" h="403274">
                  <a:moveTo>
                    <a:pt x="30263" y="0"/>
                  </a:moveTo>
                  <a:lnTo>
                    <a:pt x="27396" y="11802"/>
                  </a:lnTo>
                  <a:lnTo>
                    <a:pt x="25254" y="23571"/>
                  </a:lnTo>
                  <a:lnTo>
                    <a:pt x="23651" y="36462"/>
                  </a:lnTo>
                  <a:lnTo>
                    <a:pt x="22471" y="50310"/>
                  </a:lnTo>
                  <a:lnTo>
                    <a:pt x="21622" y="64638"/>
                  </a:lnTo>
                  <a:lnTo>
                    <a:pt x="21020" y="79112"/>
                  </a:lnTo>
                  <a:lnTo>
                    <a:pt x="20433" y="93735"/>
                  </a:lnTo>
                  <a:lnTo>
                    <a:pt x="19500" y="108759"/>
                  </a:lnTo>
                  <a:lnTo>
                    <a:pt x="18058" y="124307"/>
                  </a:lnTo>
                  <a:lnTo>
                    <a:pt x="16275" y="140357"/>
                  </a:lnTo>
                  <a:lnTo>
                    <a:pt x="14538" y="156823"/>
                  </a:lnTo>
                  <a:lnTo>
                    <a:pt x="13076" y="173609"/>
                  </a:lnTo>
                  <a:lnTo>
                    <a:pt x="11944" y="190628"/>
                  </a:lnTo>
                  <a:lnTo>
                    <a:pt x="11109" y="207814"/>
                  </a:lnTo>
                  <a:lnTo>
                    <a:pt x="10509" y="225111"/>
                  </a:lnTo>
                  <a:lnTo>
                    <a:pt x="9919" y="242318"/>
                  </a:lnTo>
                  <a:lnTo>
                    <a:pt x="8983" y="259105"/>
                  </a:lnTo>
                  <a:lnTo>
                    <a:pt x="7538" y="275324"/>
                  </a:lnTo>
                  <a:lnTo>
                    <a:pt x="5752" y="290996"/>
                  </a:lnTo>
                  <a:lnTo>
                    <a:pt x="4014" y="306213"/>
                  </a:lnTo>
                  <a:lnTo>
                    <a:pt x="2551" y="321082"/>
                  </a:lnTo>
                  <a:lnTo>
                    <a:pt x="1417" y="335696"/>
                  </a:lnTo>
                  <a:lnTo>
                    <a:pt x="582" y="350129"/>
                  </a:lnTo>
                  <a:lnTo>
                    <a:pt x="0" y="364412"/>
                  </a:lnTo>
                  <a:lnTo>
                    <a:pt x="101" y="377768"/>
                  </a:lnTo>
                  <a:lnTo>
                    <a:pt x="1758" y="388687"/>
                  </a:lnTo>
                  <a:lnTo>
                    <a:pt x="5326" y="396536"/>
                  </a:lnTo>
                  <a:lnTo>
                    <a:pt x="10842" y="401329"/>
                  </a:lnTo>
                  <a:lnTo>
                    <a:pt x="18290" y="403273"/>
                  </a:lnTo>
                  <a:lnTo>
                    <a:pt x="27446" y="402807"/>
                  </a:lnTo>
                  <a:lnTo>
                    <a:pt x="37813" y="400617"/>
                  </a:lnTo>
                  <a:lnTo>
                    <a:pt x="48747" y="397496"/>
                  </a:lnTo>
                  <a:lnTo>
                    <a:pt x="59834" y="393968"/>
                  </a:lnTo>
                  <a:lnTo>
                    <a:pt x="70885" y="390302"/>
                  </a:lnTo>
                  <a:lnTo>
                    <a:pt x="81836" y="386615"/>
                  </a:lnTo>
                  <a:lnTo>
                    <a:pt x="92685" y="382951"/>
                  </a:lnTo>
                  <a:lnTo>
                    <a:pt x="103445" y="379320"/>
                  </a:lnTo>
                  <a:lnTo>
                    <a:pt x="114137" y="375721"/>
                  </a:lnTo>
                  <a:lnTo>
                    <a:pt x="124779" y="372148"/>
                  </a:lnTo>
                  <a:lnTo>
                    <a:pt x="135386" y="368593"/>
                  </a:lnTo>
                  <a:lnTo>
                    <a:pt x="145967" y="365053"/>
                  </a:lnTo>
                  <a:lnTo>
                    <a:pt x="156518" y="361527"/>
                  </a:lnTo>
                  <a:lnTo>
                    <a:pt x="166589" y="358164"/>
                  </a:lnTo>
                  <a:lnTo>
                    <a:pt x="176282" y="354927"/>
                  </a:lnTo>
                  <a:lnTo>
                    <a:pt x="186451" y="351534"/>
                  </a:lnTo>
                  <a:lnTo>
                    <a:pt x="198719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095171" y="1642445"/>
              <a:ext cx="105285" cy="31587"/>
            </a:xfrm>
            <a:custGeom>
              <a:avLst/>
              <a:gdLst/>
              <a:ahLst/>
              <a:cxnLst/>
              <a:rect l="0" t="0" r="0" b="0"/>
              <a:pathLst>
                <a:path w="105285" h="31587">
                  <a:moveTo>
                    <a:pt x="105284" y="0"/>
                  </a:moveTo>
                  <a:lnTo>
                    <a:pt x="96416" y="2934"/>
                  </a:lnTo>
                  <a:lnTo>
                    <a:pt x="87429" y="5716"/>
                  </a:lnTo>
                  <a:lnTo>
                    <a:pt x="77439" y="8616"/>
                  </a:lnTo>
                  <a:lnTo>
                    <a:pt x="66631" y="11656"/>
                  </a:lnTo>
                  <a:lnTo>
                    <a:pt x="55468" y="14821"/>
                  </a:lnTo>
                  <a:lnTo>
                    <a:pt x="44276" y="18080"/>
                  </a:lnTo>
                  <a:lnTo>
                    <a:pt x="33644" y="21258"/>
                  </a:lnTo>
                  <a:lnTo>
                    <a:pt x="23450" y="24345"/>
                  </a:lnTo>
                  <a:lnTo>
                    <a:pt x="12802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105699" y="1473989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5664" y="67"/>
                  </a:lnTo>
                  <a:lnTo>
                    <a:pt x="124535" y="707"/>
                  </a:lnTo>
                  <a:lnTo>
                    <a:pt x="112937" y="1999"/>
                  </a:lnTo>
                  <a:lnTo>
                    <a:pt x="100776" y="3686"/>
                  </a:lnTo>
                  <a:lnTo>
                    <a:pt x="88116" y="5355"/>
                  </a:lnTo>
                  <a:lnTo>
                    <a:pt x="75069" y="6772"/>
                  </a:lnTo>
                  <a:lnTo>
                    <a:pt x="61957" y="8075"/>
                  </a:lnTo>
                  <a:lnTo>
                    <a:pt x="47803" y="9908"/>
                  </a:lnTo>
                  <a:lnTo>
                    <a:pt x="29129" y="135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16269" y="1705616"/>
              <a:ext cx="94758" cy="157929"/>
            </a:xfrm>
            <a:custGeom>
              <a:avLst/>
              <a:gdLst/>
              <a:ahLst/>
              <a:cxnLst/>
              <a:rect l="0" t="0" r="0" b="0"/>
              <a:pathLst>
                <a:path w="94758" h="157929">
                  <a:moveTo>
                    <a:pt x="94757" y="0"/>
                  </a:moveTo>
                  <a:lnTo>
                    <a:pt x="88956" y="8802"/>
                  </a:lnTo>
                  <a:lnTo>
                    <a:pt x="84032" y="17148"/>
                  </a:lnTo>
                  <a:lnTo>
                    <a:pt x="79524" y="25842"/>
                  </a:lnTo>
                  <a:lnTo>
                    <a:pt x="75131" y="34790"/>
                  </a:lnTo>
                  <a:lnTo>
                    <a:pt x="70469" y="43637"/>
                  </a:lnTo>
                  <a:lnTo>
                    <a:pt x="65354" y="52180"/>
                  </a:lnTo>
                  <a:lnTo>
                    <a:pt x="59777" y="60542"/>
                  </a:lnTo>
                  <a:lnTo>
                    <a:pt x="53804" y="69067"/>
                  </a:lnTo>
                  <a:lnTo>
                    <a:pt x="47526" y="77951"/>
                  </a:lnTo>
                  <a:lnTo>
                    <a:pt x="41022" y="87222"/>
                  </a:lnTo>
                  <a:lnTo>
                    <a:pt x="34357" y="96832"/>
                  </a:lnTo>
                  <a:lnTo>
                    <a:pt x="27588" y="106699"/>
                  </a:lnTo>
                  <a:lnTo>
                    <a:pt x="21054" y="116491"/>
                  </a:lnTo>
                  <a:lnTo>
                    <a:pt x="14732" y="126704"/>
                  </a:lnTo>
                  <a:lnTo>
                    <a:pt x="8068" y="13935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326798" y="1695088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0" y="0"/>
                  </a:moveTo>
                  <a:lnTo>
                    <a:pt x="3000" y="8801"/>
                  </a:lnTo>
                  <a:lnTo>
                    <a:pt x="6423" y="17148"/>
                  </a:lnTo>
                  <a:lnTo>
                    <a:pt x="10619" y="25847"/>
                  </a:lnTo>
                  <a:lnTo>
                    <a:pt x="15519" y="34967"/>
                  </a:lnTo>
                  <a:lnTo>
                    <a:pt x="21000" y="44462"/>
                  </a:lnTo>
                  <a:lnTo>
                    <a:pt x="26931" y="54255"/>
                  </a:lnTo>
                  <a:lnTo>
                    <a:pt x="33193" y="64268"/>
                  </a:lnTo>
                  <a:lnTo>
                    <a:pt x="39691" y="74442"/>
                  </a:lnTo>
                  <a:lnTo>
                    <a:pt x="46355" y="84724"/>
                  </a:lnTo>
                  <a:lnTo>
                    <a:pt x="53134" y="94915"/>
                  </a:lnTo>
                  <a:lnTo>
                    <a:pt x="59991" y="104685"/>
                  </a:lnTo>
                  <a:lnTo>
                    <a:pt x="66901" y="113885"/>
                  </a:lnTo>
                  <a:lnTo>
                    <a:pt x="73846" y="122538"/>
                  </a:lnTo>
                  <a:lnTo>
                    <a:pt x="80816" y="130737"/>
                  </a:lnTo>
                  <a:lnTo>
                    <a:pt x="87794" y="138578"/>
                  </a:lnTo>
                  <a:lnTo>
                    <a:pt x="94470" y="145852"/>
                  </a:lnTo>
                  <a:lnTo>
                    <a:pt x="100902" y="152761"/>
                  </a:lnTo>
                  <a:lnTo>
                    <a:pt x="107657" y="159911"/>
                  </a:lnTo>
                  <a:lnTo>
                    <a:pt x="115813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611067" y="16319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611067" y="174773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958507" y="1358176"/>
            <a:ext cx="3450592" cy="494840"/>
            <a:chOff x="2958507" y="1358176"/>
            <a:chExt cx="3450592" cy="494840"/>
          </a:xfrm>
        </p:grpSpPr>
        <p:sp>
          <p:nvSpPr>
            <p:cNvPr id="46" name="Freeform 45"/>
            <p:cNvSpPr/>
            <p:nvPr/>
          </p:nvSpPr>
          <p:spPr>
            <a:xfrm>
              <a:off x="3126963" y="1568746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5"/>
                  </a:lnTo>
                  <a:lnTo>
                    <a:pt x="0" y="54173"/>
                  </a:lnTo>
                  <a:lnTo>
                    <a:pt x="0" y="70817"/>
                  </a:lnTo>
                  <a:lnTo>
                    <a:pt x="4" y="87944"/>
                  </a:lnTo>
                  <a:lnTo>
                    <a:pt x="177" y="104972"/>
                  </a:lnTo>
                  <a:lnTo>
                    <a:pt x="826" y="121158"/>
                  </a:lnTo>
                  <a:lnTo>
                    <a:pt x="2075" y="136186"/>
                  </a:lnTo>
                  <a:lnTo>
                    <a:pt x="3727" y="150257"/>
                  </a:lnTo>
                  <a:lnTo>
                    <a:pt x="5376" y="163867"/>
                  </a:lnTo>
                  <a:lnTo>
                    <a:pt x="6783" y="177363"/>
                  </a:lnTo>
                  <a:lnTo>
                    <a:pt x="8049" y="190906"/>
                  </a:lnTo>
                  <a:lnTo>
                    <a:pt x="9505" y="204546"/>
                  </a:lnTo>
                  <a:lnTo>
                    <a:pt x="11332" y="218271"/>
                  </a:lnTo>
                  <a:lnTo>
                    <a:pt x="13399" y="231652"/>
                  </a:lnTo>
                  <a:lnTo>
                    <a:pt x="15550" y="245277"/>
                  </a:lnTo>
                  <a:lnTo>
                    <a:pt x="17976" y="261462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958507" y="1463461"/>
              <a:ext cx="336913" cy="73700"/>
            </a:xfrm>
            <a:custGeom>
              <a:avLst/>
              <a:gdLst/>
              <a:ahLst/>
              <a:cxnLst/>
              <a:rect l="0" t="0" r="0" b="0"/>
              <a:pathLst>
                <a:path w="336913" h="73700">
                  <a:moveTo>
                    <a:pt x="336912" y="0"/>
                  </a:moveTo>
                  <a:lnTo>
                    <a:pt x="325177" y="2933"/>
                  </a:lnTo>
                  <a:lnTo>
                    <a:pt x="314048" y="5716"/>
                  </a:lnTo>
                  <a:lnTo>
                    <a:pt x="302454" y="8615"/>
                  </a:lnTo>
                  <a:lnTo>
                    <a:pt x="290466" y="11655"/>
                  </a:lnTo>
                  <a:lnTo>
                    <a:pt x="278454" y="14821"/>
                  </a:lnTo>
                  <a:lnTo>
                    <a:pt x="266642" y="18085"/>
                  </a:lnTo>
                  <a:lnTo>
                    <a:pt x="254770" y="21423"/>
                  </a:lnTo>
                  <a:lnTo>
                    <a:pt x="242205" y="24814"/>
                  </a:lnTo>
                  <a:lnTo>
                    <a:pt x="228635" y="28243"/>
                  </a:lnTo>
                  <a:lnTo>
                    <a:pt x="213910" y="31697"/>
                  </a:lnTo>
                  <a:lnTo>
                    <a:pt x="197883" y="35170"/>
                  </a:lnTo>
                  <a:lnTo>
                    <a:pt x="180628" y="38655"/>
                  </a:lnTo>
                  <a:lnTo>
                    <a:pt x="162836" y="42147"/>
                  </a:lnTo>
                  <a:lnTo>
                    <a:pt x="145666" y="45646"/>
                  </a:lnTo>
                  <a:lnTo>
                    <a:pt x="129710" y="49148"/>
                  </a:lnTo>
                  <a:lnTo>
                    <a:pt x="114711" y="52652"/>
                  </a:lnTo>
                  <a:lnTo>
                    <a:pt x="99878" y="56158"/>
                  </a:lnTo>
                  <a:lnTo>
                    <a:pt x="84724" y="59661"/>
                  </a:lnTo>
                  <a:lnTo>
                    <a:pt x="69463" y="63009"/>
                  </a:lnTo>
                  <a:lnTo>
                    <a:pt x="53147" y="66232"/>
                  </a:lnTo>
                  <a:lnTo>
                    <a:pt x="32098" y="6961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74362" y="1421347"/>
              <a:ext cx="358092" cy="367600"/>
            </a:xfrm>
            <a:custGeom>
              <a:avLst/>
              <a:gdLst/>
              <a:ahLst/>
              <a:cxnLst/>
              <a:rect l="0" t="0" r="0" b="0"/>
              <a:pathLst>
                <a:path w="358092" h="367600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7" y="34462"/>
                  </a:lnTo>
                  <a:lnTo>
                    <a:pt x="7970" y="46623"/>
                  </a:lnTo>
                  <a:lnTo>
                    <a:pt x="9467" y="59283"/>
                  </a:lnTo>
                  <a:lnTo>
                    <a:pt x="11313" y="72344"/>
                  </a:lnTo>
                  <a:lnTo>
                    <a:pt x="13380" y="85869"/>
                  </a:lnTo>
                  <a:lnTo>
                    <a:pt x="15313" y="100082"/>
                  </a:lnTo>
                  <a:lnTo>
                    <a:pt x="16913" y="115046"/>
                  </a:lnTo>
                  <a:lnTo>
                    <a:pt x="18310" y="130518"/>
                  </a:lnTo>
                  <a:lnTo>
                    <a:pt x="19854" y="146056"/>
                  </a:lnTo>
                  <a:lnTo>
                    <a:pt x="21740" y="161402"/>
                  </a:lnTo>
                  <a:lnTo>
                    <a:pt x="23838" y="176639"/>
                  </a:lnTo>
                  <a:lnTo>
                    <a:pt x="25792" y="192088"/>
                  </a:lnTo>
                  <a:lnTo>
                    <a:pt x="27408" y="207928"/>
                  </a:lnTo>
                  <a:lnTo>
                    <a:pt x="28815" y="224176"/>
                  </a:lnTo>
                  <a:lnTo>
                    <a:pt x="30367" y="240777"/>
                  </a:lnTo>
                  <a:lnTo>
                    <a:pt x="32259" y="257648"/>
                  </a:lnTo>
                  <a:lnTo>
                    <a:pt x="34359" y="274556"/>
                  </a:lnTo>
                  <a:lnTo>
                    <a:pt x="36316" y="291134"/>
                  </a:lnTo>
                  <a:lnTo>
                    <a:pt x="37929" y="307209"/>
                  </a:lnTo>
                  <a:lnTo>
                    <a:pt x="39164" y="322782"/>
                  </a:lnTo>
                  <a:lnTo>
                    <a:pt x="40069" y="337933"/>
                  </a:lnTo>
                  <a:lnTo>
                    <a:pt x="40707" y="352665"/>
                  </a:lnTo>
                  <a:lnTo>
                    <a:pt x="41014" y="363815"/>
                  </a:lnTo>
                  <a:lnTo>
                    <a:pt x="40733" y="367599"/>
                  </a:lnTo>
                  <a:lnTo>
                    <a:pt x="39720" y="365690"/>
                  </a:lnTo>
                  <a:lnTo>
                    <a:pt x="38204" y="359949"/>
                  </a:lnTo>
                  <a:lnTo>
                    <a:pt x="36632" y="351206"/>
                  </a:lnTo>
                  <a:lnTo>
                    <a:pt x="35278" y="340054"/>
                  </a:lnTo>
                  <a:lnTo>
                    <a:pt x="34383" y="327212"/>
                  </a:lnTo>
                  <a:lnTo>
                    <a:pt x="34238" y="313471"/>
                  </a:lnTo>
                  <a:lnTo>
                    <a:pt x="34926" y="299359"/>
                  </a:lnTo>
                  <a:lnTo>
                    <a:pt x="36525" y="285465"/>
                  </a:lnTo>
                  <a:lnTo>
                    <a:pt x="39193" y="272516"/>
                  </a:lnTo>
                  <a:lnTo>
                    <a:pt x="42918" y="260823"/>
                  </a:lnTo>
                  <a:lnTo>
                    <a:pt x="47707" y="250819"/>
                  </a:lnTo>
                  <a:lnTo>
                    <a:pt x="53670" y="243220"/>
                  </a:lnTo>
                  <a:lnTo>
                    <a:pt x="60754" y="238188"/>
                  </a:lnTo>
                  <a:lnTo>
                    <a:pt x="68782" y="235587"/>
                  </a:lnTo>
                  <a:lnTo>
                    <a:pt x="77541" y="235262"/>
                  </a:lnTo>
                  <a:lnTo>
                    <a:pt x="86834" y="236895"/>
                  </a:lnTo>
                  <a:lnTo>
                    <a:pt x="96344" y="240241"/>
                  </a:lnTo>
                  <a:lnTo>
                    <a:pt x="105648" y="245219"/>
                  </a:lnTo>
                  <a:lnTo>
                    <a:pt x="114528" y="251636"/>
                  </a:lnTo>
                  <a:lnTo>
                    <a:pt x="122795" y="259213"/>
                  </a:lnTo>
                  <a:lnTo>
                    <a:pt x="130202" y="267668"/>
                  </a:lnTo>
                  <a:lnTo>
                    <a:pt x="136703" y="276762"/>
                  </a:lnTo>
                  <a:lnTo>
                    <a:pt x="142408" y="286309"/>
                  </a:lnTo>
                  <a:lnTo>
                    <a:pt x="147482" y="296170"/>
                  </a:lnTo>
                  <a:lnTo>
                    <a:pt x="152085" y="306247"/>
                  </a:lnTo>
                  <a:lnTo>
                    <a:pt x="156348" y="316471"/>
                  </a:lnTo>
                  <a:lnTo>
                    <a:pt x="160372" y="326796"/>
                  </a:lnTo>
                  <a:lnTo>
                    <a:pt x="164245" y="337155"/>
                  </a:lnTo>
                  <a:lnTo>
                    <a:pt x="168506" y="346350"/>
                  </a:lnTo>
                  <a:lnTo>
                    <a:pt x="173777" y="351204"/>
                  </a:lnTo>
                  <a:lnTo>
                    <a:pt x="179358" y="350435"/>
                  </a:lnTo>
                  <a:lnTo>
                    <a:pt x="184324" y="346078"/>
                  </a:lnTo>
                  <a:lnTo>
                    <a:pt x="189171" y="339904"/>
                  </a:lnTo>
                  <a:lnTo>
                    <a:pt x="195055" y="333317"/>
                  </a:lnTo>
                  <a:lnTo>
                    <a:pt x="202543" y="327054"/>
                  </a:lnTo>
                  <a:lnTo>
                    <a:pt x="211641" y="321515"/>
                  </a:lnTo>
                  <a:lnTo>
                    <a:pt x="222095" y="317005"/>
                  </a:lnTo>
                  <a:lnTo>
                    <a:pt x="233606" y="313558"/>
                  </a:lnTo>
                  <a:lnTo>
                    <a:pt x="246058" y="311036"/>
                  </a:lnTo>
                  <a:lnTo>
                    <a:pt x="259537" y="309243"/>
                  </a:lnTo>
                  <a:lnTo>
                    <a:pt x="273992" y="307982"/>
                  </a:lnTo>
                  <a:lnTo>
                    <a:pt x="288780" y="306775"/>
                  </a:lnTo>
                  <a:lnTo>
                    <a:pt x="302795" y="304890"/>
                  </a:lnTo>
                  <a:lnTo>
                    <a:pt x="315472" y="301980"/>
                  </a:lnTo>
                  <a:lnTo>
                    <a:pt x="326609" y="297887"/>
                  </a:lnTo>
                  <a:lnTo>
                    <a:pt x="336100" y="292465"/>
                  </a:lnTo>
                  <a:lnTo>
                    <a:pt x="344067" y="285779"/>
                  </a:lnTo>
                  <a:lnTo>
                    <a:pt x="350452" y="278035"/>
                  </a:lnTo>
                  <a:lnTo>
                    <a:pt x="354933" y="269475"/>
                  </a:lnTo>
                  <a:lnTo>
                    <a:pt x="357500" y="260319"/>
                  </a:lnTo>
                  <a:lnTo>
                    <a:pt x="358091" y="250902"/>
                  </a:lnTo>
                  <a:lnTo>
                    <a:pt x="356444" y="241662"/>
                  </a:lnTo>
                  <a:lnTo>
                    <a:pt x="352627" y="232829"/>
                  </a:lnTo>
                  <a:lnTo>
                    <a:pt x="346810" y="224764"/>
                  </a:lnTo>
                  <a:lnTo>
                    <a:pt x="339094" y="218025"/>
                  </a:lnTo>
                  <a:lnTo>
                    <a:pt x="329725" y="212795"/>
                  </a:lnTo>
                  <a:lnTo>
                    <a:pt x="319200" y="209097"/>
                  </a:lnTo>
                  <a:lnTo>
                    <a:pt x="308151" y="206973"/>
                  </a:lnTo>
                  <a:lnTo>
                    <a:pt x="296989" y="206288"/>
                  </a:lnTo>
                  <a:lnTo>
                    <a:pt x="286056" y="206944"/>
                  </a:lnTo>
                  <a:lnTo>
                    <a:pt x="275715" y="208971"/>
                  </a:lnTo>
                  <a:lnTo>
                    <a:pt x="266094" y="212262"/>
                  </a:lnTo>
                  <a:lnTo>
                    <a:pt x="257142" y="216757"/>
                  </a:lnTo>
                  <a:lnTo>
                    <a:pt x="248734" y="222523"/>
                  </a:lnTo>
                  <a:lnTo>
                    <a:pt x="240749" y="229480"/>
                  </a:lnTo>
                  <a:lnTo>
                    <a:pt x="233402" y="237592"/>
                  </a:lnTo>
                  <a:lnTo>
                    <a:pt x="227218" y="246940"/>
                  </a:lnTo>
                  <a:lnTo>
                    <a:pt x="222396" y="257448"/>
                  </a:lnTo>
                  <a:lnTo>
                    <a:pt x="218989" y="268757"/>
                  </a:lnTo>
                  <a:lnTo>
                    <a:pt x="217069" y="280340"/>
                  </a:lnTo>
                  <a:lnTo>
                    <a:pt x="216524" y="291864"/>
                  </a:lnTo>
                  <a:lnTo>
                    <a:pt x="217275" y="303042"/>
                  </a:lnTo>
                  <a:lnTo>
                    <a:pt x="219367" y="313548"/>
                  </a:lnTo>
                  <a:lnTo>
                    <a:pt x="222702" y="323274"/>
                  </a:lnTo>
                  <a:lnTo>
                    <a:pt x="227226" y="332128"/>
                  </a:lnTo>
                  <a:lnTo>
                    <a:pt x="233012" y="339936"/>
                  </a:lnTo>
                  <a:lnTo>
                    <a:pt x="239983" y="346706"/>
                  </a:lnTo>
                  <a:lnTo>
                    <a:pt x="248104" y="352423"/>
                  </a:lnTo>
                  <a:lnTo>
                    <a:pt x="257458" y="356973"/>
                  </a:lnTo>
                  <a:lnTo>
                    <a:pt x="267969" y="360402"/>
                  </a:lnTo>
                  <a:lnTo>
                    <a:pt x="279280" y="362723"/>
                  </a:lnTo>
                  <a:lnTo>
                    <a:pt x="290865" y="363840"/>
                  </a:lnTo>
                  <a:lnTo>
                    <a:pt x="302382" y="363819"/>
                  </a:lnTo>
                  <a:lnTo>
                    <a:pt x="313253" y="363003"/>
                  </a:lnTo>
                  <a:lnTo>
                    <a:pt x="323644" y="361843"/>
                  </a:lnTo>
                  <a:lnTo>
                    <a:pt x="334464" y="360242"/>
                  </a:lnTo>
                  <a:lnTo>
                    <a:pt x="347441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885015" y="1631917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6" y="34458"/>
                  </a:lnTo>
                  <a:lnTo>
                    <a:pt x="7970" y="46446"/>
                  </a:lnTo>
                  <a:lnTo>
                    <a:pt x="9467" y="58457"/>
                  </a:lnTo>
                  <a:lnTo>
                    <a:pt x="11313" y="70247"/>
                  </a:lnTo>
                  <a:lnTo>
                    <a:pt x="13389" y="81293"/>
                  </a:lnTo>
                  <a:lnTo>
                    <a:pt x="15546" y="91818"/>
                  </a:lnTo>
                  <a:lnTo>
                    <a:pt x="17975" y="102741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906072" y="1537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04142" y="1588965"/>
              <a:ext cx="101973" cy="160439"/>
            </a:xfrm>
            <a:custGeom>
              <a:avLst/>
              <a:gdLst/>
              <a:ahLst/>
              <a:cxnLst/>
              <a:rect l="0" t="0" r="0" b="0"/>
              <a:pathLst>
                <a:path w="101973" h="160439">
                  <a:moveTo>
                    <a:pt x="80915" y="11366"/>
                  </a:moveTo>
                  <a:lnTo>
                    <a:pt x="74913" y="5700"/>
                  </a:lnTo>
                  <a:lnTo>
                    <a:pt x="68068" y="2056"/>
                  </a:lnTo>
                  <a:lnTo>
                    <a:pt x="59685" y="156"/>
                  </a:lnTo>
                  <a:lnTo>
                    <a:pt x="50231" y="0"/>
                  </a:lnTo>
                  <a:lnTo>
                    <a:pt x="40564" y="1916"/>
                  </a:lnTo>
                  <a:lnTo>
                    <a:pt x="31219" y="5898"/>
                  </a:lnTo>
                  <a:lnTo>
                    <a:pt x="22692" y="11817"/>
                  </a:lnTo>
                  <a:lnTo>
                    <a:pt x="15585" y="19597"/>
                  </a:lnTo>
                  <a:lnTo>
                    <a:pt x="10075" y="29011"/>
                  </a:lnTo>
                  <a:lnTo>
                    <a:pt x="6005" y="39736"/>
                  </a:lnTo>
                  <a:lnTo>
                    <a:pt x="3094" y="51449"/>
                  </a:lnTo>
                  <a:lnTo>
                    <a:pt x="1063" y="63875"/>
                  </a:lnTo>
                  <a:lnTo>
                    <a:pt x="0" y="76641"/>
                  </a:lnTo>
                  <a:lnTo>
                    <a:pt x="334" y="89284"/>
                  </a:lnTo>
                  <a:lnTo>
                    <a:pt x="2191" y="101555"/>
                  </a:lnTo>
                  <a:lnTo>
                    <a:pt x="5573" y="113082"/>
                  </a:lnTo>
                  <a:lnTo>
                    <a:pt x="10517" y="123298"/>
                  </a:lnTo>
                  <a:lnTo>
                    <a:pt x="16883" y="132021"/>
                  </a:lnTo>
                  <a:lnTo>
                    <a:pt x="24411" y="139387"/>
                  </a:lnTo>
                  <a:lnTo>
                    <a:pt x="32827" y="145659"/>
                  </a:lnTo>
                  <a:lnTo>
                    <a:pt x="41887" y="151096"/>
                  </a:lnTo>
                  <a:lnTo>
                    <a:pt x="51332" y="155584"/>
                  </a:lnTo>
                  <a:lnTo>
                    <a:pt x="62016" y="158969"/>
                  </a:lnTo>
                  <a:lnTo>
                    <a:pt x="77111" y="160438"/>
                  </a:lnTo>
                  <a:lnTo>
                    <a:pt x="101972" y="1587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163966" y="1580660"/>
              <a:ext cx="173776" cy="153897"/>
            </a:xfrm>
            <a:custGeom>
              <a:avLst/>
              <a:gdLst/>
              <a:ahLst/>
              <a:cxnLst/>
              <a:rect l="0" t="0" r="0" b="0"/>
              <a:pathLst>
                <a:path w="173776" h="153897">
                  <a:moveTo>
                    <a:pt x="15847" y="82842"/>
                  </a:moveTo>
                  <a:lnTo>
                    <a:pt x="24649" y="79841"/>
                  </a:lnTo>
                  <a:lnTo>
                    <a:pt x="32995" y="76419"/>
                  </a:lnTo>
                  <a:lnTo>
                    <a:pt x="41689" y="72218"/>
                  </a:lnTo>
                  <a:lnTo>
                    <a:pt x="50637" y="67145"/>
                  </a:lnTo>
                  <a:lnTo>
                    <a:pt x="59484" y="61016"/>
                  </a:lnTo>
                  <a:lnTo>
                    <a:pt x="68005" y="53836"/>
                  </a:lnTo>
                  <a:lnTo>
                    <a:pt x="75502" y="45922"/>
                  </a:lnTo>
                  <a:lnTo>
                    <a:pt x="80786" y="37775"/>
                  </a:lnTo>
                  <a:lnTo>
                    <a:pt x="83399" y="29713"/>
                  </a:lnTo>
                  <a:lnTo>
                    <a:pt x="83370" y="22014"/>
                  </a:lnTo>
                  <a:lnTo>
                    <a:pt x="80848" y="14998"/>
                  </a:lnTo>
                  <a:lnTo>
                    <a:pt x="76196" y="8777"/>
                  </a:lnTo>
                  <a:lnTo>
                    <a:pt x="70025" y="3770"/>
                  </a:lnTo>
                  <a:lnTo>
                    <a:pt x="63070" y="762"/>
                  </a:lnTo>
                  <a:lnTo>
                    <a:pt x="55811" y="0"/>
                  </a:lnTo>
                  <a:lnTo>
                    <a:pt x="48486" y="1268"/>
                  </a:lnTo>
                  <a:lnTo>
                    <a:pt x="41189" y="4170"/>
                  </a:lnTo>
                  <a:lnTo>
                    <a:pt x="33952" y="8313"/>
                  </a:lnTo>
                  <a:lnTo>
                    <a:pt x="26939" y="13685"/>
                  </a:lnTo>
                  <a:lnTo>
                    <a:pt x="20448" y="20638"/>
                  </a:lnTo>
                  <a:lnTo>
                    <a:pt x="14603" y="29238"/>
                  </a:lnTo>
                  <a:lnTo>
                    <a:pt x="9524" y="39283"/>
                  </a:lnTo>
                  <a:lnTo>
                    <a:pt x="5410" y="50474"/>
                  </a:lnTo>
                  <a:lnTo>
                    <a:pt x="2282" y="62514"/>
                  </a:lnTo>
                  <a:lnTo>
                    <a:pt x="334" y="74834"/>
                  </a:lnTo>
                  <a:lnTo>
                    <a:pt x="0" y="86639"/>
                  </a:lnTo>
                  <a:lnTo>
                    <a:pt x="1370" y="97535"/>
                  </a:lnTo>
                  <a:lnTo>
                    <a:pt x="4237" y="107493"/>
                  </a:lnTo>
                  <a:lnTo>
                    <a:pt x="8296" y="116649"/>
                  </a:lnTo>
                  <a:lnTo>
                    <a:pt x="13255" y="125172"/>
                  </a:lnTo>
                  <a:lnTo>
                    <a:pt x="19193" y="132898"/>
                  </a:lnTo>
                  <a:lnTo>
                    <a:pt x="26534" y="139343"/>
                  </a:lnTo>
                  <a:lnTo>
                    <a:pt x="35398" y="144348"/>
                  </a:lnTo>
                  <a:lnTo>
                    <a:pt x="45622" y="148050"/>
                  </a:lnTo>
                  <a:lnTo>
                    <a:pt x="56934" y="150701"/>
                  </a:lnTo>
                  <a:lnTo>
                    <a:pt x="69058" y="152555"/>
                  </a:lnTo>
                  <a:lnTo>
                    <a:pt x="81607" y="153666"/>
                  </a:lnTo>
                  <a:lnTo>
                    <a:pt x="94096" y="153896"/>
                  </a:lnTo>
                  <a:lnTo>
                    <a:pt x="106265" y="153243"/>
                  </a:lnTo>
                  <a:lnTo>
                    <a:pt x="117990" y="151985"/>
                  </a:lnTo>
                  <a:lnTo>
                    <a:pt x="130542" y="150474"/>
                  </a:lnTo>
                  <a:lnTo>
                    <a:pt x="147258" y="148578"/>
                  </a:lnTo>
                  <a:lnTo>
                    <a:pt x="173775" y="1460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04770" y="1570252"/>
              <a:ext cx="133054" cy="196452"/>
            </a:xfrm>
            <a:custGeom>
              <a:avLst/>
              <a:gdLst/>
              <a:ahLst/>
              <a:cxnLst/>
              <a:rect l="0" t="0" r="0" b="0"/>
              <a:pathLst>
                <a:path w="133054" h="196452">
                  <a:moveTo>
                    <a:pt x="101468" y="40608"/>
                  </a:moveTo>
                  <a:lnTo>
                    <a:pt x="98467" y="31873"/>
                  </a:lnTo>
                  <a:lnTo>
                    <a:pt x="95045" y="24167"/>
                  </a:lnTo>
                  <a:lnTo>
                    <a:pt x="90844" y="16778"/>
                  </a:lnTo>
                  <a:lnTo>
                    <a:pt x="85771" y="10036"/>
                  </a:lnTo>
                  <a:lnTo>
                    <a:pt x="79641" y="4802"/>
                  </a:lnTo>
                  <a:lnTo>
                    <a:pt x="72463" y="1441"/>
                  </a:lnTo>
                  <a:lnTo>
                    <a:pt x="64548" y="0"/>
                  </a:lnTo>
                  <a:lnTo>
                    <a:pt x="56402" y="471"/>
                  </a:lnTo>
                  <a:lnTo>
                    <a:pt x="48339" y="2646"/>
                  </a:lnTo>
                  <a:lnTo>
                    <a:pt x="40641" y="6359"/>
                  </a:lnTo>
                  <a:lnTo>
                    <a:pt x="33624" y="11584"/>
                  </a:lnTo>
                  <a:lnTo>
                    <a:pt x="27389" y="18167"/>
                  </a:lnTo>
                  <a:lnTo>
                    <a:pt x="21864" y="25855"/>
                  </a:lnTo>
                  <a:lnTo>
                    <a:pt x="16911" y="34385"/>
                  </a:lnTo>
                  <a:lnTo>
                    <a:pt x="12394" y="43534"/>
                  </a:lnTo>
                  <a:lnTo>
                    <a:pt x="8358" y="53286"/>
                  </a:lnTo>
                  <a:lnTo>
                    <a:pt x="5019" y="63818"/>
                  </a:lnTo>
                  <a:lnTo>
                    <a:pt x="2442" y="75163"/>
                  </a:lnTo>
                  <a:lnTo>
                    <a:pt x="712" y="87223"/>
                  </a:lnTo>
                  <a:lnTo>
                    <a:pt x="0" y="99851"/>
                  </a:lnTo>
                  <a:lnTo>
                    <a:pt x="305" y="112894"/>
                  </a:lnTo>
                  <a:lnTo>
                    <a:pt x="1646" y="125906"/>
                  </a:lnTo>
                  <a:lnTo>
                    <a:pt x="4141" y="138183"/>
                  </a:lnTo>
                  <a:lnTo>
                    <a:pt x="7745" y="149399"/>
                  </a:lnTo>
                  <a:lnTo>
                    <a:pt x="12283" y="159574"/>
                  </a:lnTo>
                  <a:lnTo>
                    <a:pt x="17546" y="168876"/>
                  </a:lnTo>
                  <a:lnTo>
                    <a:pt x="23347" y="177492"/>
                  </a:lnTo>
                  <a:lnTo>
                    <a:pt x="29699" y="185111"/>
                  </a:lnTo>
                  <a:lnTo>
                    <a:pt x="36793" y="190951"/>
                  </a:lnTo>
                  <a:lnTo>
                    <a:pt x="44674" y="194728"/>
                  </a:lnTo>
                  <a:lnTo>
                    <a:pt x="53084" y="196451"/>
                  </a:lnTo>
                  <a:lnTo>
                    <a:pt x="61575" y="196170"/>
                  </a:lnTo>
                  <a:lnTo>
                    <a:pt x="69879" y="194128"/>
                  </a:lnTo>
                  <a:lnTo>
                    <a:pt x="77913" y="190674"/>
                  </a:lnTo>
                  <a:lnTo>
                    <a:pt x="85687" y="186155"/>
                  </a:lnTo>
                  <a:lnTo>
                    <a:pt x="93244" y="180868"/>
                  </a:lnTo>
                  <a:lnTo>
                    <a:pt x="100526" y="175153"/>
                  </a:lnTo>
                  <a:lnTo>
                    <a:pt x="108183" y="168734"/>
                  </a:lnTo>
                  <a:lnTo>
                    <a:pt x="118007" y="159937"/>
                  </a:lnTo>
                  <a:lnTo>
                    <a:pt x="133053" y="1458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779938" y="1579274"/>
              <a:ext cx="105286" cy="160191"/>
            </a:xfrm>
            <a:custGeom>
              <a:avLst/>
              <a:gdLst/>
              <a:ahLst/>
              <a:cxnLst/>
              <a:rect l="0" t="0" r="0" b="0"/>
              <a:pathLst>
                <a:path w="105286" h="160191">
                  <a:moveTo>
                    <a:pt x="0" y="84228"/>
                  </a:moveTo>
                  <a:lnTo>
                    <a:pt x="67" y="95963"/>
                  </a:lnTo>
                  <a:lnTo>
                    <a:pt x="707" y="107092"/>
                  </a:lnTo>
                  <a:lnTo>
                    <a:pt x="2008" y="118681"/>
                  </a:lnTo>
                  <a:lnTo>
                    <a:pt x="4040" y="130497"/>
                  </a:lnTo>
                  <a:lnTo>
                    <a:pt x="7005" y="141860"/>
                  </a:lnTo>
                  <a:lnTo>
                    <a:pt x="10910" y="152339"/>
                  </a:lnTo>
                  <a:lnTo>
                    <a:pt x="15106" y="159398"/>
                  </a:lnTo>
                  <a:lnTo>
                    <a:pt x="18343" y="160190"/>
                  </a:lnTo>
                  <a:lnTo>
                    <a:pt x="20148" y="156030"/>
                  </a:lnTo>
                  <a:lnTo>
                    <a:pt x="20959" y="148537"/>
                  </a:lnTo>
                  <a:lnTo>
                    <a:pt x="21085" y="139004"/>
                  </a:lnTo>
                  <a:lnTo>
                    <a:pt x="20504" y="128487"/>
                  </a:lnTo>
                  <a:lnTo>
                    <a:pt x="19237" y="117610"/>
                  </a:lnTo>
                  <a:lnTo>
                    <a:pt x="17707" y="106665"/>
                  </a:lnTo>
                  <a:lnTo>
                    <a:pt x="16656" y="95767"/>
                  </a:lnTo>
                  <a:lnTo>
                    <a:pt x="16470" y="84951"/>
                  </a:lnTo>
                  <a:lnTo>
                    <a:pt x="17343" y="74378"/>
                  </a:lnTo>
                  <a:lnTo>
                    <a:pt x="19457" y="64341"/>
                  </a:lnTo>
                  <a:lnTo>
                    <a:pt x="22776" y="54961"/>
                  </a:lnTo>
                  <a:lnTo>
                    <a:pt x="27277" y="46355"/>
                  </a:lnTo>
                  <a:lnTo>
                    <a:pt x="33039" y="38720"/>
                  </a:lnTo>
                  <a:lnTo>
                    <a:pt x="39986" y="32065"/>
                  </a:lnTo>
                  <a:lnTo>
                    <a:pt x="47920" y="26257"/>
                  </a:lnTo>
                  <a:lnTo>
                    <a:pt x="56614" y="21114"/>
                  </a:lnTo>
                  <a:lnTo>
                    <a:pt x="65854" y="16469"/>
                  </a:lnTo>
                  <a:lnTo>
                    <a:pt x="75025" y="12334"/>
                  </a:lnTo>
                  <a:lnTo>
                    <a:pt x="84008" y="8487"/>
                  </a:lnTo>
                  <a:lnTo>
                    <a:pt x="93588" y="458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912644" y="1607844"/>
              <a:ext cx="119978" cy="163244"/>
            </a:xfrm>
            <a:custGeom>
              <a:avLst/>
              <a:gdLst/>
              <a:ahLst/>
              <a:cxnLst/>
              <a:rect l="0" t="0" r="0" b="0"/>
              <a:pathLst>
                <a:path w="119978" h="163244">
                  <a:moveTo>
                    <a:pt x="4164" y="55658"/>
                  </a:moveTo>
                  <a:lnTo>
                    <a:pt x="10166" y="61392"/>
                  </a:lnTo>
                  <a:lnTo>
                    <a:pt x="17010" y="65676"/>
                  </a:lnTo>
                  <a:lnTo>
                    <a:pt x="25398" y="68877"/>
                  </a:lnTo>
                  <a:lnTo>
                    <a:pt x="35026" y="71066"/>
                  </a:lnTo>
                  <a:lnTo>
                    <a:pt x="45340" y="72114"/>
                  </a:lnTo>
                  <a:lnTo>
                    <a:pt x="55943" y="72051"/>
                  </a:lnTo>
                  <a:lnTo>
                    <a:pt x="66468" y="70882"/>
                  </a:lnTo>
                  <a:lnTo>
                    <a:pt x="76520" y="68505"/>
                  </a:lnTo>
                  <a:lnTo>
                    <a:pt x="85925" y="64978"/>
                  </a:lnTo>
                  <a:lnTo>
                    <a:pt x="94220" y="60323"/>
                  </a:lnTo>
                  <a:lnTo>
                    <a:pt x="100588" y="54450"/>
                  </a:lnTo>
                  <a:lnTo>
                    <a:pt x="104754" y="47430"/>
                  </a:lnTo>
                  <a:lnTo>
                    <a:pt x="106754" y="39615"/>
                  </a:lnTo>
                  <a:lnTo>
                    <a:pt x="106668" y="31532"/>
                  </a:lnTo>
                  <a:lnTo>
                    <a:pt x="104751" y="23514"/>
                  </a:lnTo>
                  <a:lnTo>
                    <a:pt x="101043" y="16015"/>
                  </a:lnTo>
                  <a:lnTo>
                    <a:pt x="95290" y="9664"/>
                  </a:lnTo>
                  <a:lnTo>
                    <a:pt x="87538" y="4702"/>
                  </a:lnTo>
                  <a:lnTo>
                    <a:pt x="78251" y="1355"/>
                  </a:lnTo>
                  <a:lnTo>
                    <a:pt x="68109" y="0"/>
                  </a:lnTo>
                  <a:lnTo>
                    <a:pt x="57592" y="649"/>
                  </a:lnTo>
                  <a:lnTo>
                    <a:pt x="47108" y="3185"/>
                  </a:lnTo>
                  <a:lnTo>
                    <a:pt x="37076" y="7545"/>
                  </a:lnTo>
                  <a:lnTo>
                    <a:pt x="27675" y="13516"/>
                  </a:lnTo>
                  <a:lnTo>
                    <a:pt x="19212" y="20946"/>
                  </a:lnTo>
                  <a:lnTo>
                    <a:pt x="12198" y="29827"/>
                  </a:lnTo>
                  <a:lnTo>
                    <a:pt x="6779" y="40021"/>
                  </a:lnTo>
                  <a:lnTo>
                    <a:pt x="2954" y="51289"/>
                  </a:lnTo>
                  <a:lnTo>
                    <a:pt x="744" y="63376"/>
                  </a:lnTo>
                  <a:lnTo>
                    <a:pt x="0" y="76052"/>
                  </a:lnTo>
                  <a:lnTo>
                    <a:pt x="617" y="88817"/>
                  </a:lnTo>
                  <a:lnTo>
                    <a:pt x="2618" y="100928"/>
                  </a:lnTo>
                  <a:lnTo>
                    <a:pt x="5891" y="112029"/>
                  </a:lnTo>
                  <a:lnTo>
                    <a:pt x="10375" y="121955"/>
                  </a:lnTo>
                  <a:lnTo>
                    <a:pt x="16133" y="130558"/>
                  </a:lnTo>
                  <a:lnTo>
                    <a:pt x="23081" y="137902"/>
                  </a:lnTo>
                  <a:lnTo>
                    <a:pt x="31017" y="144191"/>
                  </a:lnTo>
                  <a:lnTo>
                    <a:pt x="39714" y="149665"/>
                  </a:lnTo>
                  <a:lnTo>
                    <a:pt x="48970" y="154531"/>
                  </a:lnTo>
                  <a:lnTo>
                    <a:pt x="58626" y="158633"/>
                  </a:lnTo>
                  <a:lnTo>
                    <a:pt x="68560" y="161485"/>
                  </a:lnTo>
                  <a:lnTo>
                    <a:pt x="78673" y="162925"/>
                  </a:lnTo>
                  <a:lnTo>
                    <a:pt x="88447" y="163243"/>
                  </a:lnTo>
                  <a:lnTo>
                    <a:pt x="97910" y="163043"/>
                  </a:lnTo>
                  <a:lnTo>
                    <a:pt x="107890" y="162304"/>
                  </a:lnTo>
                  <a:lnTo>
                    <a:pt x="119977" y="1609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062139" y="1635587"/>
              <a:ext cx="138939" cy="117322"/>
            </a:xfrm>
            <a:custGeom>
              <a:avLst/>
              <a:gdLst/>
              <a:ahLst/>
              <a:cxnLst/>
              <a:rect l="0" t="0" r="0" b="0"/>
              <a:pathLst>
                <a:path w="138939" h="117322">
                  <a:moveTo>
                    <a:pt x="65239" y="70029"/>
                  </a:moveTo>
                  <a:lnTo>
                    <a:pt x="68106" y="61161"/>
                  </a:lnTo>
                  <a:lnTo>
                    <a:pt x="70248" y="52174"/>
                  </a:lnTo>
                  <a:lnTo>
                    <a:pt x="71837" y="42192"/>
                  </a:lnTo>
                  <a:lnTo>
                    <a:pt x="72499" y="31730"/>
                  </a:lnTo>
                  <a:lnTo>
                    <a:pt x="71403" y="21864"/>
                  </a:lnTo>
                  <a:lnTo>
                    <a:pt x="68240" y="13179"/>
                  </a:lnTo>
                  <a:lnTo>
                    <a:pt x="63178" y="6236"/>
                  </a:lnTo>
                  <a:lnTo>
                    <a:pt x="56573" y="1790"/>
                  </a:lnTo>
                  <a:lnTo>
                    <a:pt x="48807" y="0"/>
                  </a:lnTo>
                  <a:lnTo>
                    <a:pt x="40529" y="716"/>
                  </a:lnTo>
                  <a:lnTo>
                    <a:pt x="32601" y="3766"/>
                  </a:lnTo>
                  <a:lnTo>
                    <a:pt x="25464" y="8810"/>
                  </a:lnTo>
                  <a:lnTo>
                    <a:pt x="19185" y="15429"/>
                  </a:lnTo>
                  <a:lnTo>
                    <a:pt x="13653" y="23224"/>
                  </a:lnTo>
                  <a:lnTo>
                    <a:pt x="8716" y="31868"/>
                  </a:lnTo>
                  <a:lnTo>
                    <a:pt x="4551" y="41109"/>
                  </a:lnTo>
                  <a:lnTo>
                    <a:pt x="1649" y="50764"/>
                  </a:lnTo>
                  <a:lnTo>
                    <a:pt x="177" y="60702"/>
                  </a:lnTo>
                  <a:lnTo>
                    <a:pt x="0" y="70834"/>
                  </a:lnTo>
                  <a:lnTo>
                    <a:pt x="869" y="81096"/>
                  </a:lnTo>
                  <a:lnTo>
                    <a:pt x="2541" y="91428"/>
                  </a:lnTo>
                  <a:lnTo>
                    <a:pt x="5289" y="101145"/>
                  </a:lnTo>
                  <a:lnTo>
                    <a:pt x="9868" y="109001"/>
                  </a:lnTo>
                  <a:lnTo>
                    <a:pt x="16534" y="114454"/>
                  </a:lnTo>
                  <a:lnTo>
                    <a:pt x="24774" y="117299"/>
                  </a:lnTo>
                  <a:lnTo>
                    <a:pt x="33606" y="117321"/>
                  </a:lnTo>
                  <a:lnTo>
                    <a:pt x="42386" y="114698"/>
                  </a:lnTo>
                  <a:lnTo>
                    <a:pt x="50533" y="109719"/>
                  </a:lnTo>
                  <a:lnTo>
                    <a:pt x="57384" y="102581"/>
                  </a:lnTo>
                  <a:lnTo>
                    <a:pt x="62732" y="93631"/>
                  </a:lnTo>
                  <a:lnTo>
                    <a:pt x="67055" y="84243"/>
                  </a:lnTo>
                  <a:lnTo>
                    <a:pt x="71982" y="76824"/>
                  </a:lnTo>
                  <a:lnTo>
                    <a:pt x="78126" y="72917"/>
                  </a:lnTo>
                  <a:lnTo>
                    <a:pt x="84079" y="72773"/>
                  </a:lnTo>
                  <a:lnTo>
                    <a:pt x="89420" y="75732"/>
                  </a:lnTo>
                  <a:lnTo>
                    <a:pt x="94648" y="80534"/>
                  </a:lnTo>
                  <a:lnTo>
                    <a:pt x="101583" y="86050"/>
                  </a:lnTo>
                  <a:lnTo>
                    <a:pt x="114190" y="92744"/>
                  </a:lnTo>
                  <a:lnTo>
                    <a:pt x="138938" y="1016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211606" y="1609130"/>
              <a:ext cx="190900" cy="107016"/>
            </a:xfrm>
            <a:custGeom>
              <a:avLst/>
              <a:gdLst/>
              <a:ahLst/>
              <a:cxnLst/>
              <a:rect l="0" t="0" r="0" b="0"/>
              <a:pathLst>
                <a:path w="190900" h="107016">
                  <a:moveTo>
                    <a:pt x="0" y="33315"/>
                  </a:moveTo>
                  <a:lnTo>
                    <a:pt x="67" y="44983"/>
                  </a:lnTo>
                  <a:lnTo>
                    <a:pt x="707" y="55472"/>
                  </a:lnTo>
                  <a:lnTo>
                    <a:pt x="2004" y="65774"/>
                  </a:lnTo>
                  <a:lnTo>
                    <a:pt x="3864" y="76075"/>
                  </a:lnTo>
                  <a:lnTo>
                    <a:pt x="6180" y="86419"/>
                  </a:lnTo>
                  <a:lnTo>
                    <a:pt x="8825" y="96730"/>
                  </a:lnTo>
                  <a:lnTo>
                    <a:pt x="10970" y="104245"/>
                  </a:lnTo>
                  <a:lnTo>
                    <a:pt x="11813" y="105530"/>
                  </a:lnTo>
                  <a:lnTo>
                    <a:pt x="11901" y="101643"/>
                  </a:lnTo>
                  <a:lnTo>
                    <a:pt x="11702" y="94247"/>
                  </a:lnTo>
                  <a:lnTo>
                    <a:pt x="11439" y="84555"/>
                  </a:lnTo>
                  <a:lnTo>
                    <a:pt x="11204" y="73374"/>
                  </a:lnTo>
                  <a:lnTo>
                    <a:pt x="11184" y="61388"/>
                  </a:lnTo>
                  <a:lnTo>
                    <a:pt x="11689" y="49240"/>
                  </a:lnTo>
                  <a:lnTo>
                    <a:pt x="12847" y="37295"/>
                  </a:lnTo>
                  <a:lnTo>
                    <a:pt x="14945" y="26319"/>
                  </a:lnTo>
                  <a:lnTo>
                    <a:pt x="18487" y="17533"/>
                  </a:lnTo>
                  <a:lnTo>
                    <a:pt x="23607" y="11413"/>
                  </a:lnTo>
                  <a:lnTo>
                    <a:pt x="29807" y="8102"/>
                  </a:lnTo>
                  <a:lnTo>
                    <a:pt x="36191" y="7757"/>
                  </a:lnTo>
                  <a:lnTo>
                    <a:pt x="42220" y="10155"/>
                  </a:lnTo>
                  <a:lnTo>
                    <a:pt x="47722" y="14812"/>
                  </a:lnTo>
                  <a:lnTo>
                    <a:pt x="52717" y="21200"/>
                  </a:lnTo>
                  <a:lnTo>
                    <a:pt x="57295" y="28857"/>
                  </a:lnTo>
                  <a:lnTo>
                    <a:pt x="61556" y="37415"/>
                  </a:lnTo>
                  <a:lnTo>
                    <a:pt x="65585" y="46604"/>
                  </a:lnTo>
                  <a:lnTo>
                    <a:pt x="69451" y="56225"/>
                  </a:lnTo>
                  <a:lnTo>
                    <a:pt x="73202" y="66142"/>
                  </a:lnTo>
                  <a:lnTo>
                    <a:pt x="76875" y="76260"/>
                  </a:lnTo>
                  <a:lnTo>
                    <a:pt x="80500" y="86442"/>
                  </a:lnTo>
                  <a:lnTo>
                    <a:pt x="84278" y="94149"/>
                  </a:lnTo>
                  <a:lnTo>
                    <a:pt x="87879" y="96058"/>
                  </a:lnTo>
                  <a:lnTo>
                    <a:pt x="90459" y="92827"/>
                  </a:lnTo>
                  <a:lnTo>
                    <a:pt x="92097" y="85965"/>
                  </a:lnTo>
                  <a:lnTo>
                    <a:pt x="93270" y="76836"/>
                  </a:lnTo>
                  <a:lnTo>
                    <a:pt x="94531" y="66577"/>
                  </a:lnTo>
                  <a:lnTo>
                    <a:pt x="96169" y="55868"/>
                  </a:lnTo>
                  <a:lnTo>
                    <a:pt x="98405" y="45202"/>
                  </a:lnTo>
                  <a:lnTo>
                    <a:pt x="101501" y="35020"/>
                  </a:lnTo>
                  <a:lnTo>
                    <a:pt x="105517" y="25507"/>
                  </a:lnTo>
                  <a:lnTo>
                    <a:pt x="110671" y="16961"/>
                  </a:lnTo>
                  <a:lnTo>
                    <a:pt x="117409" y="9889"/>
                  </a:lnTo>
                  <a:lnTo>
                    <a:pt x="125823" y="4440"/>
                  </a:lnTo>
                  <a:lnTo>
                    <a:pt x="135388" y="932"/>
                  </a:lnTo>
                  <a:lnTo>
                    <a:pt x="145185" y="0"/>
                  </a:lnTo>
                  <a:lnTo>
                    <a:pt x="154653" y="1745"/>
                  </a:lnTo>
                  <a:lnTo>
                    <a:pt x="163447" y="5832"/>
                  </a:lnTo>
                  <a:lnTo>
                    <a:pt x="171274" y="11772"/>
                  </a:lnTo>
                  <a:lnTo>
                    <a:pt x="178079" y="19100"/>
                  </a:lnTo>
                  <a:lnTo>
                    <a:pt x="183665" y="27592"/>
                  </a:lnTo>
                  <a:lnTo>
                    <a:pt x="187602" y="37260"/>
                  </a:lnTo>
                  <a:lnTo>
                    <a:pt x="189813" y="48006"/>
                  </a:lnTo>
                  <a:lnTo>
                    <a:pt x="190670" y="59223"/>
                  </a:lnTo>
                  <a:lnTo>
                    <a:pt x="190899" y="71086"/>
                  </a:lnTo>
                  <a:lnTo>
                    <a:pt x="190520" y="85750"/>
                  </a:lnTo>
                  <a:lnTo>
                    <a:pt x="189513" y="1070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635459" y="1547490"/>
              <a:ext cx="365785" cy="168285"/>
            </a:xfrm>
            <a:custGeom>
              <a:avLst/>
              <a:gdLst/>
              <a:ahLst/>
              <a:cxnLst/>
              <a:rect l="0" t="0" r="0" b="0"/>
              <a:pathLst>
                <a:path w="365785" h="168285">
                  <a:moveTo>
                    <a:pt x="7815" y="52841"/>
                  </a:moveTo>
                  <a:lnTo>
                    <a:pt x="4949" y="67443"/>
                  </a:lnTo>
                  <a:lnTo>
                    <a:pt x="2807" y="80714"/>
                  </a:lnTo>
                  <a:lnTo>
                    <a:pt x="1208" y="93911"/>
                  </a:lnTo>
                  <a:lnTo>
                    <a:pt x="200" y="107080"/>
                  </a:lnTo>
                  <a:lnTo>
                    <a:pt x="0" y="119940"/>
                  </a:lnTo>
                  <a:lnTo>
                    <a:pt x="636" y="132270"/>
                  </a:lnTo>
                  <a:lnTo>
                    <a:pt x="1317" y="141595"/>
                  </a:lnTo>
                  <a:lnTo>
                    <a:pt x="1479" y="144856"/>
                  </a:lnTo>
                  <a:lnTo>
                    <a:pt x="1944" y="143089"/>
                  </a:lnTo>
                  <a:lnTo>
                    <a:pt x="2887" y="137858"/>
                  </a:lnTo>
                  <a:lnTo>
                    <a:pt x="3982" y="130105"/>
                  </a:lnTo>
                  <a:lnTo>
                    <a:pt x="4983" y="120493"/>
                  </a:lnTo>
                  <a:lnTo>
                    <a:pt x="5960" y="109695"/>
                  </a:lnTo>
                  <a:lnTo>
                    <a:pt x="7216" y="98411"/>
                  </a:lnTo>
                  <a:lnTo>
                    <a:pt x="8915" y="87064"/>
                  </a:lnTo>
                  <a:lnTo>
                    <a:pt x="11224" y="75996"/>
                  </a:lnTo>
                  <a:lnTo>
                    <a:pt x="14384" y="65557"/>
                  </a:lnTo>
                  <a:lnTo>
                    <a:pt x="18447" y="55886"/>
                  </a:lnTo>
                  <a:lnTo>
                    <a:pt x="23464" y="47578"/>
                  </a:lnTo>
                  <a:lnTo>
                    <a:pt x="29582" y="41732"/>
                  </a:lnTo>
                  <a:lnTo>
                    <a:pt x="36762" y="38734"/>
                  </a:lnTo>
                  <a:lnTo>
                    <a:pt x="44515" y="38501"/>
                  </a:lnTo>
                  <a:lnTo>
                    <a:pt x="52024" y="40845"/>
                  </a:lnTo>
                  <a:lnTo>
                    <a:pt x="58847" y="45383"/>
                  </a:lnTo>
                  <a:lnTo>
                    <a:pt x="64900" y="51646"/>
                  </a:lnTo>
                  <a:lnTo>
                    <a:pt x="70273" y="59196"/>
                  </a:lnTo>
                  <a:lnTo>
                    <a:pt x="75123" y="67638"/>
                  </a:lnTo>
                  <a:lnTo>
                    <a:pt x="80098" y="75481"/>
                  </a:lnTo>
                  <a:lnTo>
                    <a:pt x="85902" y="79350"/>
                  </a:lnTo>
                  <a:lnTo>
                    <a:pt x="91850" y="77913"/>
                  </a:lnTo>
                  <a:lnTo>
                    <a:pt x="97034" y="73141"/>
                  </a:lnTo>
                  <a:lnTo>
                    <a:pt x="101669" y="66552"/>
                  </a:lnTo>
                  <a:lnTo>
                    <a:pt x="106337" y="59173"/>
                  </a:lnTo>
                  <a:lnTo>
                    <a:pt x="111375" y="51577"/>
                  </a:lnTo>
                  <a:lnTo>
                    <a:pt x="117196" y="44334"/>
                  </a:lnTo>
                  <a:lnTo>
                    <a:pt x="124372" y="38143"/>
                  </a:lnTo>
                  <a:lnTo>
                    <a:pt x="133074" y="33288"/>
                  </a:lnTo>
                  <a:lnTo>
                    <a:pt x="142829" y="30179"/>
                  </a:lnTo>
                  <a:lnTo>
                    <a:pt x="152751" y="29514"/>
                  </a:lnTo>
                  <a:lnTo>
                    <a:pt x="162303" y="31439"/>
                  </a:lnTo>
                  <a:lnTo>
                    <a:pt x="171152" y="35646"/>
                  </a:lnTo>
                  <a:lnTo>
                    <a:pt x="179016" y="41666"/>
                  </a:lnTo>
                  <a:lnTo>
                    <a:pt x="185855" y="49047"/>
                  </a:lnTo>
                  <a:lnTo>
                    <a:pt x="191803" y="57575"/>
                  </a:lnTo>
                  <a:lnTo>
                    <a:pt x="197047" y="67267"/>
                  </a:lnTo>
                  <a:lnTo>
                    <a:pt x="201763" y="78042"/>
                  </a:lnTo>
                  <a:lnTo>
                    <a:pt x="205934" y="89716"/>
                  </a:lnTo>
                  <a:lnTo>
                    <a:pt x="209364" y="102084"/>
                  </a:lnTo>
                  <a:lnTo>
                    <a:pt x="212031" y="114895"/>
                  </a:lnTo>
                  <a:lnTo>
                    <a:pt x="214897" y="125661"/>
                  </a:lnTo>
                  <a:lnTo>
                    <a:pt x="218658" y="130805"/>
                  </a:lnTo>
                  <a:lnTo>
                    <a:pt x="222418" y="130456"/>
                  </a:lnTo>
                  <a:lnTo>
                    <a:pt x="225989" y="126281"/>
                  </a:lnTo>
                  <a:lnTo>
                    <a:pt x="229949" y="120202"/>
                  </a:lnTo>
                  <a:lnTo>
                    <a:pt x="235299" y="114077"/>
                  </a:lnTo>
                  <a:lnTo>
                    <a:pt x="242462" y="108858"/>
                  </a:lnTo>
                  <a:lnTo>
                    <a:pt x="251192" y="104627"/>
                  </a:lnTo>
                  <a:lnTo>
                    <a:pt x="260879" y="100982"/>
                  </a:lnTo>
                  <a:lnTo>
                    <a:pt x="271053" y="97581"/>
                  </a:lnTo>
                  <a:lnTo>
                    <a:pt x="281286" y="94082"/>
                  </a:lnTo>
                  <a:lnTo>
                    <a:pt x="291142" y="90102"/>
                  </a:lnTo>
                  <a:lnTo>
                    <a:pt x="300424" y="85481"/>
                  </a:lnTo>
                  <a:lnTo>
                    <a:pt x="308976" y="80084"/>
                  </a:lnTo>
                  <a:lnTo>
                    <a:pt x="316581" y="73710"/>
                  </a:lnTo>
                  <a:lnTo>
                    <a:pt x="323209" y="66348"/>
                  </a:lnTo>
                  <a:lnTo>
                    <a:pt x="328661" y="58134"/>
                  </a:lnTo>
                  <a:lnTo>
                    <a:pt x="332501" y="49251"/>
                  </a:lnTo>
                  <a:lnTo>
                    <a:pt x="334631" y="39879"/>
                  </a:lnTo>
                  <a:lnTo>
                    <a:pt x="334927" y="30486"/>
                  </a:lnTo>
                  <a:lnTo>
                    <a:pt x="333080" y="21793"/>
                  </a:lnTo>
                  <a:lnTo>
                    <a:pt x="329133" y="14146"/>
                  </a:lnTo>
                  <a:lnTo>
                    <a:pt x="323399" y="7861"/>
                  </a:lnTo>
                  <a:lnTo>
                    <a:pt x="316270" y="3388"/>
                  </a:lnTo>
                  <a:lnTo>
                    <a:pt x="308115" y="794"/>
                  </a:lnTo>
                  <a:lnTo>
                    <a:pt x="299388" y="0"/>
                  </a:lnTo>
                  <a:lnTo>
                    <a:pt x="290618" y="972"/>
                  </a:lnTo>
                  <a:lnTo>
                    <a:pt x="282096" y="3515"/>
                  </a:lnTo>
                  <a:lnTo>
                    <a:pt x="273900" y="7490"/>
                  </a:lnTo>
                  <a:lnTo>
                    <a:pt x="266010" y="12898"/>
                  </a:lnTo>
                  <a:lnTo>
                    <a:pt x="258375" y="19612"/>
                  </a:lnTo>
                  <a:lnTo>
                    <a:pt x="251264" y="27559"/>
                  </a:lnTo>
                  <a:lnTo>
                    <a:pt x="245239" y="36796"/>
                  </a:lnTo>
                  <a:lnTo>
                    <a:pt x="240524" y="47228"/>
                  </a:lnTo>
                  <a:lnTo>
                    <a:pt x="237188" y="58487"/>
                  </a:lnTo>
                  <a:lnTo>
                    <a:pt x="235316" y="70036"/>
                  </a:lnTo>
                  <a:lnTo>
                    <a:pt x="234803" y="81543"/>
                  </a:lnTo>
                  <a:lnTo>
                    <a:pt x="235576" y="92879"/>
                  </a:lnTo>
                  <a:lnTo>
                    <a:pt x="237682" y="104023"/>
                  </a:lnTo>
                  <a:lnTo>
                    <a:pt x="241026" y="114991"/>
                  </a:lnTo>
                  <a:lnTo>
                    <a:pt x="245557" y="125493"/>
                  </a:lnTo>
                  <a:lnTo>
                    <a:pt x="251347" y="134947"/>
                  </a:lnTo>
                  <a:lnTo>
                    <a:pt x="258316" y="143121"/>
                  </a:lnTo>
                  <a:lnTo>
                    <a:pt x="266266" y="150103"/>
                  </a:lnTo>
                  <a:lnTo>
                    <a:pt x="274973" y="156108"/>
                  </a:lnTo>
                  <a:lnTo>
                    <a:pt x="284237" y="161359"/>
                  </a:lnTo>
                  <a:lnTo>
                    <a:pt x="293896" y="165564"/>
                  </a:lnTo>
                  <a:lnTo>
                    <a:pt x="303833" y="167960"/>
                  </a:lnTo>
                  <a:lnTo>
                    <a:pt x="313951" y="168284"/>
                  </a:lnTo>
                  <a:lnTo>
                    <a:pt x="323929" y="167032"/>
                  </a:lnTo>
                  <a:lnTo>
                    <a:pt x="334295" y="165076"/>
                  </a:lnTo>
                  <a:lnTo>
                    <a:pt x="347074" y="162242"/>
                  </a:lnTo>
                  <a:lnTo>
                    <a:pt x="365784" y="158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032829" y="1358176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0"/>
                  </a:lnTo>
                  <a:lnTo>
                    <a:pt x="0" y="54350"/>
                  </a:lnTo>
                  <a:lnTo>
                    <a:pt x="0" y="71643"/>
                  </a:lnTo>
                  <a:lnTo>
                    <a:pt x="4" y="90018"/>
                  </a:lnTo>
                  <a:lnTo>
                    <a:pt x="177" y="108699"/>
                  </a:lnTo>
                  <a:lnTo>
                    <a:pt x="825" y="126534"/>
                  </a:lnTo>
                  <a:lnTo>
                    <a:pt x="2074" y="142969"/>
                  </a:lnTo>
                  <a:lnTo>
                    <a:pt x="3727" y="158305"/>
                  </a:lnTo>
                  <a:lnTo>
                    <a:pt x="5375" y="173371"/>
                  </a:lnTo>
                  <a:lnTo>
                    <a:pt x="6778" y="188699"/>
                  </a:lnTo>
                  <a:lnTo>
                    <a:pt x="7871" y="204472"/>
                  </a:lnTo>
                  <a:lnTo>
                    <a:pt x="8679" y="220688"/>
                  </a:lnTo>
                  <a:lnTo>
                    <a:pt x="9257" y="237265"/>
                  </a:lnTo>
                  <a:lnTo>
                    <a:pt x="9662" y="253936"/>
                  </a:lnTo>
                  <a:lnTo>
                    <a:pt x="9986" y="272221"/>
                  </a:lnTo>
                  <a:lnTo>
                    <a:pt x="10259" y="297079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170753" y="1379233"/>
              <a:ext cx="9476" cy="336913"/>
            </a:xfrm>
            <a:custGeom>
              <a:avLst/>
              <a:gdLst/>
              <a:ahLst/>
              <a:cxnLst/>
              <a:rect l="0" t="0" r="0" b="0"/>
              <a:pathLst>
                <a:path w="9476" h="336913">
                  <a:moveTo>
                    <a:pt x="9475" y="0"/>
                  </a:moveTo>
                  <a:lnTo>
                    <a:pt x="6608" y="8935"/>
                  </a:lnTo>
                  <a:lnTo>
                    <a:pt x="4466" y="18562"/>
                  </a:lnTo>
                  <a:lnTo>
                    <a:pt x="2864" y="29859"/>
                  </a:lnTo>
                  <a:lnTo>
                    <a:pt x="1683" y="42872"/>
                  </a:lnTo>
                  <a:lnTo>
                    <a:pt x="834" y="57648"/>
                  </a:lnTo>
                  <a:lnTo>
                    <a:pt x="242" y="74026"/>
                  </a:lnTo>
                  <a:lnTo>
                    <a:pt x="0" y="91713"/>
                  </a:lnTo>
                  <a:lnTo>
                    <a:pt x="364" y="110398"/>
                  </a:lnTo>
                  <a:lnTo>
                    <a:pt x="1419" y="129806"/>
                  </a:lnTo>
                  <a:lnTo>
                    <a:pt x="2940" y="149564"/>
                  </a:lnTo>
                  <a:lnTo>
                    <a:pt x="4501" y="169206"/>
                  </a:lnTo>
                  <a:lnTo>
                    <a:pt x="5845" y="188492"/>
                  </a:lnTo>
                  <a:lnTo>
                    <a:pt x="6898" y="207374"/>
                  </a:lnTo>
                  <a:lnTo>
                    <a:pt x="7679" y="225900"/>
                  </a:lnTo>
                  <a:lnTo>
                    <a:pt x="8240" y="244130"/>
                  </a:lnTo>
                  <a:lnTo>
                    <a:pt x="8633" y="261765"/>
                  </a:lnTo>
                  <a:lnTo>
                    <a:pt x="8948" y="280080"/>
                  </a:lnTo>
                  <a:lnTo>
                    <a:pt x="9213" y="302924"/>
                  </a:lnTo>
                  <a:lnTo>
                    <a:pt x="947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117057" y="1495046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2268" y="67"/>
                  </a:lnTo>
                  <a:lnTo>
                    <a:pt x="108997" y="707"/>
                  </a:lnTo>
                  <a:lnTo>
                    <a:pt x="95800" y="2004"/>
                  </a:lnTo>
                  <a:lnTo>
                    <a:pt x="82632" y="3864"/>
                  </a:lnTo>
                  <a:lnTo>
                    <a:pt x="69772" y="6180"/>
                  </a:lnTo>
                  <a:lnTo>
                    <a:pt x="57381" y="8842"/>
                  </a:lnTo>
                  <a:lnTo>
                    <a:pt x="45717" y="11604"/>
                  </a:lnTo>
                  <a:lnTo>
                    <a:pt x="33961" y="14362"/>
                  </a:lnTo>
                  <a:lnTo>
                    <a:pt x="19965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277936" y="1511500"/>
              <a:ext cx="131163" cy="215174"/>
            </a:xfrm>
            <a:custGeom>
              <a:avLst/>
              <a:gdLst/>
              <a:ahLst/>
              <a:cxnLst/>
              <a:rect l="0" t="0" r="0" b="0"/>
              <a:pathLst>
                <a:path w="131163" h="215174">
                  <a:moveTo>
                    <a:pt x="112862" y="4603"/>
                  </a:moveTo>
                  <a:lnTo>
                    <a:pt x="103993" y="1803"/>
                  </a:lnTo>
                  <a:lnTo>
                    <a:pt x="95006" y="302"/>
                  </a:lnTo>
                  <a:lnTo>
                    <a:pt x="85015" y="0"/>
                  </a:lnTo>
                  <a:lnTo>
                    <a:pt x="74208" y="852"/>
                  </a:lnTo>
                  <a:lnTo>
                    <a:pt x="63045" y="2968"/>
                  </a:lnTo>
                  <a:lnTo>
                    <a:pt x="51844" y="6290"/>
                  </a:lnTo>
                  <a:lnTo>
                    <a:pt x="40905" y="10625"/>
                  </a:lnTo>
                  <a:lnTo>
                    <a:pt x="30569" y="15744"/>
                  </a:lnTo>
                  <a:lnTo>
                    <a:pt x="20970" y="21447"/>
                  </a:lnTo>
                  <a:lnTo>
                    <a:pt x="12545" y="27731"/>
                  </a:lnTo>
                  <a:lnTo>
                    <a:pt x="6088" y="34780"/>
                  </a:lnTo>
                  <a:lnTo>
                    <a:pt x="1868" y="42625"/>
                  </a:lnTo>
                  <a:lnTo>
                    <a:pt x="0" y="50841"/>
                  </a:lnTo>
                  <a:lnTo>
                    <a:pt x="708" y="58670"/>
                  </a:lnTo>
                  <a:lnTo>
                    <a:pt x="3851" y="65711"/>
                  </a:lnTo>
                  <a:lnTo>
                    <a:pt x="9027" y="71912"/>
                  </a:lnTo>
                  <a:lnTo>
                    <a:pt x="15773" y="77386"/>
                  </a:lnTo>
                  <a:lnTo>
                    <a:pt x="23673" y="82288"/>
                  </a:lnTo>
                  <a:lnTo>
                    <a:pt x="32397" y="86769"/>
                  </a:lnTo>
                  <a:lnTo>
                    <a:pt x="41696" y="90946"/>
                  </a:lnTo>
                  <a:lnTo>
                    <a:pt x="51393" y="94910"/>
                  </a:lnTo>
                  <a:lnTo>
                    <a:pt x="61360" y="98728"/>
                  </a:lnTo>
                  <a:lnTo>
                    <a:pt x="71511" y="102446"/>
                  </a:lnTo>
                  <a:lnTo>
                    <a:pt x="81782" y="106100"/>
                  </a:lnTo>
                  <a:lnTo>
                    <a:pt x="91968" y="109876"/>
                  </a:lnTo>
                  <a:lnTo>
                    <a:pt x="101735" y="114097"/>
                  </a:lnTo>
                  <a:lnTo>
                    <a:pt x="110921" y="118911"/>
                  </a:lnTo>
                  <a:lnTo>
                    <a:pt x="119054" y="124620"/>
                  </a:lnTo>
                  <a:lnTo>
                    <a:pt x="125308" y="131741"/>
                  </a:lnTo>
                  <a:lnTo>
                    <a:pt x="129389" y="140416"/>
                  </a:lnTo>
                  <a:lnTo>
                    <a:pt x="131162" y="150158"/>
                  </a:lnTo>
                  <a:lnTo>
                    <a:pt x="130390" y="160074"/>
                  </a:lnTo>
                  <a:lnTo>
                    <a:pt x="127199" y="169622"/>
                  </a:lnTo>
                  <a:lnTo>
                    <a:pt x="121821" y="178470"/>
                  </a:lnTo>
                  <a:lnTo>
                    <a:pt x="114407" y="186333"/>
                  </a:lnTo>
                  <a:lnTo>
                    <a:pt x="105251" y="193167"/>
                  </a:lnTo>
                  <a:lnTo>
                    <a:pt x="94938" y="198959"/>
                  </a:lnTo>
                  <a:lnTo>
                    <a:pt x="83055" y="204187"/>
                  </a:lnTo>
                  <a:lnTo>
                    <a:pt x="66327" y="209311"/>
                  </a:lnTo>
                  <a:lnTo>
                    <a:pt x="39162" y="2151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6717181" y="1389761"/>
            <a:ext cx="1758260" cy="305328"/>
            <a:chOff x="6717181" y="1389761"/>
            <a:chExt cx="1758260" cy="305328"/>
          </a:xfrm>
        </p:grpSpPr>
        <p:sp>
          <p:nvSpPr>
            <p:cNvPr id="64" name="Freeform 63"/>
            <p:cNvSpPr/>
            <p:nvPr/>
          </p:nvSpPr>
          <p:spPr>
            <a:xfrm>
              <a:off x="6723098" y="1526632"/>
              <a:ext cx="15141" cy="168457"/>
            </a:xfrm>
            <a:custGeom>
              <a:avLst/>
              <a:gdLst/>
              <a:ahLst/>
              <a:cxnLst/>
              <a:rect l="0" t="0" r="0" b="0"/>
              <a:pathLst>
                <a:path w="15141" h="168457">
                  <a:moveTo>
                    <a:pt x="4612" y="0"/>
                  </a:moveTo>
                  <a:lnTo>
                    <a:pt x="1812" y="8935"/>
                  </a:lnTo>
                  <a:lnTo>
                    <a:pt x="310" y="18562"/>
                  </a:lnTo>
                  <a:lnTo>
                    <a:pt x="0" y="29850"/>
                  </a:lnTo>
                  <a:lnTo>
                    <a:pt x="506" y="42517"/>
                  </a:lnTo>
                  <a:lnTo>
                    <a:pt x="1325" y="55997"/>
                  </a:lnTo>
                  <a:lnTo>
                    <a:pt x="2146" y="69864"/>
                  </a:lnTo>
                  <a:lnTo>
                    <a:pt x="3003" y="83726"/>
                  </a:lnTo>
                  <a:lnTo>
                    <a:pt x="4178" y="97170"/>
                  </a:lnTo>
                  <a:lnTo>
                    <a:pt x="5812" y="110009"/>
                  </a:lnTo>
                  <a:lnTo>
                    <a:pt x="7748" y="122000"/>
                  </a:lnTo>
                  <a:lnTo>
                    <a:pt x="9797" y="134025"/>
                  </a:lnTo>
                  <a:lnTo>
                    <a:pt x="12139" y="148254"/>
                  </a:lnTo>
                  <a:lnTo>
                    <a:pt x="1514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717181" y="143187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11938" y="1541813"/>
              <a:ext cx="115814" cy="132219"/>
            </a:xfrm>
            <a:custGeom>
              <a:avLst/>
              <a:gdLst/>
              <a:ahLst/>
              <a:cxnLst/>
              <a:rect l="0" t="0" r="0" b="0"/>
              <a:pathLst>
                <a:path w="115814" h="132219">
                  <a:moveTo>
                    <a:pt x="0" y="47990"/>
                  </a:moveTo>
                  <a:lnTo>
                    <a:pt x="0" y="59725"/>
                  </a:lnTo>
                  <a:lnTo>
                    <a:pt x="0" y="70854"/>
                  </a:lnTo>
                  <a:lnTo>
                    <a:pt x="0" y="82349"/>
                  </a:lnTo>
                  <a:lnTo>
                    <a:pt x="0" y="90705"/>
                  </a:lnTo>
                  <a:lnTo>
                    <a:pt x="0" y="91713"/>
                  </a:lnTo>
                  <a:lnTo>
                    <a:pt x="5" y="87169"/>
                  </a:lnTo>
                  <a:lnTo>
                    <a:pt x="177" y="79303"/>
                  </a:lnTo>
                  <a:lnTo>
                    <a:pt x="826" y="69742"/>
                  </a:lnTo>
                  <a:lnTo>
                    <a:pt x="2084" y="59425"/>
                  </a:lnTo>
                  <a:lnTo>
                    <a:pt x="4081" y="48814"/>
                  </a:lnTo>
                  <a:lnTo>
                    <a:pt x="7026" y="38120"/>
                  </a:lnTo>
                  <a:lnTo>
                    <a:pt x="10940" y="27444"/>
                  </a:lnTo>
                  <a:lnTo>
                    <a:pt x="15857" y="17469"/>
                  </a:lnTo>
                  <a:lnTo>
                    <a:pt x="21906" y="9428"/>
                  </a:lnTo>
                  <a:lnTo>
                    <a:pt x="29045" y="3841"/>
                  </a:lnTo>
                  <a:lnTo>
                    <a:pt x="36939" y="732"/>
                  </a:lnTo>
                  <a:lnTo>
                    <a:pt x="45075" y="0"/>
                  </a:lnTo>
                  <a:lnTo>
                    <a:pt x="53133" y="1328"/>
                  </a:lnTo>
                  <a:lnTo>
                    <a:pt x="60830" y="4453"/>
                  </a:lnTo>
                  <a:lnTo>
                    <a:pt x="67845" y="9275"/>
                  </a:lnTo>
                  <a:lnTo>
                    <a:pt x="74083" y="15589"/>
                  </a:lnTo>
                  <a:lnTo>
                    <a:pt x="79782" y="23265"/>
                  </a:lnTo>
                  <a:lnTo>
                    <a:pt x="85384" y="32318"/>
                  </a:lnTo>
                  <a:lnTo>
                    <a:pt x="91149" y="42631"/>
                  </a:lnTo>
                  <a:lnTo>
                    <a:pt x="96837" y="53980"/>
                  </a:lnTo>
                  <a:lnTo>
                    <a:pt x="101824" y="66122"/>
                  </a:lnTo>
                  <a:lnTo>
                    <a:pt x="105807" y="78827"/>
                  </a:lnTo>
                  <a:lnTo>
                    <a:pt x="108811" y="91319"/>
                  </a:lnTo>
                  <a:lnTo>
                    <a:pt x="111308" y="103505"/>
                  </a:lnTo>
                  <a:lnTo>
                    <a:pt x="113517" y="116453"/>
                  </a:lnTo>
                  <a:lnTo>
                    <a:pt x="115813" y="1322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257405" y="1389761"/>
              <a:ext cx="17788" cy="284271"/>
            </a:xfrm>
            <a:custGeom>
              <a:avLst/>
              <a:gdLst/>
              <a:ahLst/>
              <a:cxnLst/>
              <a:rect l="0" t="0" r="0" b="0"/>
              <a:pathLst>
                <a:path w="17788" h="284271">
                  <a:moveTo>
                    <a:pt x="17787" y="0"/>
                  </a:moveTo>
                  <a:lnTo>
                    <a:pt x="14853" y="11668"/>
                  </a:lnTo>
                  <a:lnTo>
                    <a:pt x="12072" y="22157"/>
                  </a:lnTo>
                  <a:lnTo>
                    <a:pt x="9176" y="32468"/>
                  </a:lnTo>
                  <a:lnTo>
                    <a:pt x="6308" y="43115"/>
                  </a:lnTo>
                  <a:lnTo>
                    <a:pt x="3792" y="54755"/>
                  </a:lnTo>
                  <a:lnTo>
                    <a:pt x="1786" y="67642"/>
                  </a:lnTo>
                  <a:lnTo>
                    <a:pt x="445" y="81376"/>
                  </a:lnTo>
                  <a:lnTo>
                    <a:pt x="0" y="95130"/>
                  </a:lnTo>
                  <a:lnTo>
                    <a:pt x="475" y="108425"/>
                  </a:lnTo>
                  <a:lnTo>
                    <a:pt x="1591" y="121451"/>
                  </a:lnTo>
                  <a:lnTo>
                    <a:pt x="2871" y="134869"/>
                  </a:lnTo>
                  <a:lnTo>
                    <a:pt x="4024" y="149041"/>
                  </a:lnTo>
                  <a:lnTo>
                    <a:pt x="4947" y="163847"/>
                  </a:lnTo>
                  <a:lnTo>
                    <a:pt x="5640" y="178872"/>
                  </a:lnTo>
                  <a:lnTo>
                    <a:pt x="6146" y="193832"/>
                  </a:lnTo>
                  <a:lnTo>
                    <a:pt x="6672" y="208456"/>
                  </a:lnTo>
                  <a:lnTo>
                    <a:pt x="7566" y="222421"/>
                  </a:lnTo>
                  <a:lnTo>
                    <a:pt x="8982" y="235612"/>
                  </a:lnTo>
                  <a:lnTo>
                    <a:pt x="10759" y="247643"/>
                  </a:lnTo>
                  <a:lnTo>
                    <a:pt x="12676" y="258955"/>
                  </a:lnTo>
                  <a:lnTo>
                    <a:pt x="14903" y="270541"/>
                  </a:lnTo>
                  <a:lnTo>
                    <a:pt x="17787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159378" y="1526632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88374" y="67"/>
                  </a:lnTo>
                  <a:lnTo>
                    <a:pt x="177884" y="707"/>
                  </a:lnTo>
                  <a:lnTo>
                    <a:pt x="167577" y="1999"/>
                  </a:lnTo>
                  <a:lnTo>
                    <a:pt x="157104" y="3686"/>
                  </a:lnTo>
                  <a:lnTo>
                    <a:pt x="146112" y="5354"/>
                  </a:lnTo>
                  <a:lnTo>
                    <a:pt x="134474" y="6772"/>
                  </a:lnTo>
                  <a:lnTo>
                    <a:pt x="122393" y="8043"/>
                  </a:lnTo>
                  <a:lnTo>
                    <a:pt x="110286" y="9502"/>
                  </a:lnTo>
                  <a:lnTo>
                    <a:pt x="98399" y="11330"/>
                  </a:lnTo>
                  <a:lnTo>
                    <a:pt x="86639" y="13388"/>
                  </a:lnTo>
                  <a:lnTo>
                    <a:pt x="74677" y="15316"/>
                  </a:lnTo>
                  <a:lnTo>
                    <a:pt x="62346" y="16910"/>
                  </a:lnTo>
                  <a:lnTo>
                    <a:pt x="50041" y="18136"/>
                  </a:lnTo>
                  <a:lnTo>
                    <a:pt x="37322" y="19165"/>
                  </a:lnTo>
                  <a:lnTo>
                    <a:pt x="21951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348891" y="1400290"/>
              <a:ext cx="273742" cy="263213"/>
            </a:xfrm>
            <a:custGeom>
              <a:avLst/>
              <a:gdLst/>
              <a:ahLst/>
              <a:cxnLst/>
              <a:rect l="0" t="0" r="0" b="0"/>
              <a:pathLst>
                <a:path w="273742" h="26321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3"/>
                  </a:lnTo>
                  <a:lnTo>
                    <a:pt x="826" y="59283"/>
                  </a:lnTo>
                  <a:lnTo>
                    <a:pt x="2074" y="72339"/>
                  </a:lnTo>
                  <a:lnTo>
                    <a:pt x="3727" y="85691"/>
                  </a:lnTo>
                  <a:lnTo>
                    <a:pt x="5374" y="99256"/>
                  </a:lnTo>
                  <a:lnTo>
                    <a:pt x="6778" y="112976"/>
                  </a:lnTo>
                  <a:lnTo>
                    <a:pt x="7871" y="126968"/>
                  </a:lnTo>
                  <a:lnTo>
                    <a:pt x="8680" y="141506"/>
                  </a:lnTo>
                  <a:lnTo>
                    <a:pt x="9257" y="156694"/>
                  </a:lnTo>
                  <a:lnTo>
                    <a:pt x="9662" y="172318"/>
                  </a:lnTo>
                  <a:lnTo>
                    <a:pt x="9941" y="187959"/>
                  </a:lnTo>
                  <a:lnTo>
                    <a:pt x="10138" y="203270"/>
                  </a:lnTo>
                  <a:lnTo>
                    <a:pt x="10448" y="214659"/>
                  </a:lnTo>
                  <a:lnTo>
                    <a:pt x="11200" y="217673"/>
                  </a:lnTo>
                  <a:lnTo>
                    <a:pt x="12523" y="213634"/>
                  </a:lnTo>
                  <a:lnTo>
                    <a:pt x="14560" y="205150"/>
                  </a:lnTo>
                  <a:lnTo>
                    <a:pt x="17526" y="194530"/>
                  </a:lnTo>
                  <a:lnTo>
                    <a:pt x="21452" y="183155"/>
                  </a:lnTo>
                  <a:lnTo>
                    <a:pt x="26375" y="171993"/>
                  </a:lnTo>
                  <a:lnTo>
                    <a:pt x="32429" y="161902"/>
                  </a:lnTo>
                  <a:lnTo>
                    <a:pt x="39571" y="153218"/>
                  </a:lnTo>
                  <a:lnTo>
                    <a:pt x="47466" y="146359"/>
                  </a:lnTo>
                  <a:lnTo>
                    <a:pt x="55603" y="142010"/>
                  </a:lnTo>
                  <a:lnTo>
                    <a:pt x="63661" y="140307"/>
                  </a:lnTo>
                  <a:lnTo>
                    <a:pt x="71359" y="141091"/>
                  </a:lnTo>
                  <a:lnTo>
                    <a:pt x="78375" y="144191"/>
                  </a:lnTo>
                  <a:lnTo>
                    <a:pt x="84607" y="149271"/>
                  </a:lnTo>
                  <a:lnTo>
                    <a:pt x="90134" y="155915"/>
                  </a:lnTo>
                  <a:lnTo>
                    <a:pt x="95086" y="163728"/>
                  </a:lnTo>
                  <a:lnTo>
                    <a:pt x="99607" y="172383"/>
                  </a:lnTo>
                  <a:lnTo>
                    <a:pt x="103816" y="181633"/>
                  </a:lnTo>
                  <a:lnTo>
                    <a:pt x="107804" y="191293"/>
                  </a:lnTo>
                  <a:lnTo>
                    <a:pt x="111628" y="201166"/>
                  </a:lnTo>
                  <a:lnTo>
                    <a:pt x="114977" y="208714"/>
                  </a:lnTo>
                  <a:lnTo>
                    <a:pt x="117768" y="211069"/>
                  </a:lnTo>
                  <a:lnTo>
                    <a:pt x="120784" y="209550"/>
                  </a:lnTo>
                  <a:lnTo>
                    <a:pt x="124650" y="205896"/>
                  </a:lnTo>
                  <a:lnTo>
                    <a:pt x="129765" y="201400"/>
                  </a:lnTo>
                  <a:lnTo>
                    <a:pt x="136171" y="196758"/>
                  </a:lnTo>
                  <a:lnTo>
                    <a:pt x="143857" y="192420"/>
                  </a:lnTo>
                  <a:lnTo>
                    <a:pt x="152893" y="188768"/>
                  </a:lnTo>
                  <a:lnTo>
                    <a:pt x="163178" y="185920"/>
                  </a:lnTo>
                  <a:lnTo>
                    <a:pt x="174331" y="183642"/>
                  </a:lnTo>
                  <a:lnTo>
                    <a:pt x="185808" y="181485"/>
                  </a:lnTo>
                  <a:lnTo>
                    <a:pt x="197259" y="179169"/>
                  </a:lnTo>
                  <a:lnTo>
                    <a:pt x="208387" y="176439"/>
                  </a:lnTo>
                  <a:lnTo>
                    <a:pt x="218860" y="172994"/>
                  </a:lnTo>
                  <a:lnTo>
                    <a:pt x="228555" y="168741"/>
                  </a:lnTo>
                  <a:lnTo>
                    <a:pt x="237048" y="163595"/>
                  </a:lnTo>
                  <a:lnTo>
                    <a:pt x="243548" y="157391"/>
                  </a:lnTo>
                  <a:lnTo>
                    <a:pt x="247806" y="150148"/>
                  </a:lnTo>
                  <a:lnTo>
                    <a:pt x="249867" y="142185"/>
                  </a:lnTo>
                  <a:lnTo>
                    <a:pt x="249821" y="134002"/>
                  </a:lnTo>
                  <a:lnTo>
                    <a:pt x="247936" y="125913"/>
                  </a:lnTo>
                  <a:lnTo>
                    <a:pt x="244419" y="118196"/>
                  </a:lnTo>
                  <a:lnTo>
                    <a:pt x="239325" y="111167"/>
                  </a:lnTo>
                  <a:lnTo>
                    <a:pt x="232832" y="104937"/>
                  </a:lnTo>
                  <a:lnTo>
                    <a:pt x="225203" y="99924"/>
                  </a:lnTo>
                  <a:lnTo>
                    <a:pt x="216713" y="96912"/>
                  </a:lnTo>
                  <a:lnTo>
                    <a:pt x="207595" y="96148"/>
                  </a:lnTo>
                  <a:lnTo>
                    <a:pt x="198034" y="97414"/>
                  </a:lnTo>
                  <a:lnTo>
                    <a:pt x="188162" y="100315"/>
                  </a:lnTo>
                  <a:lnTo>
                    <a:pt x="178086" y="104457"/>
                  </a:lnTo>
                  <a:lnTo>
                    <a:pt x="168202" y="109828"/>
                  </a:lnTo>
                  <a:lnTo>
                    <a:pt x="159172" y="116781"/>
                  </a:lnTo>
                  <a:lnTo>
                    <a:pt x="151294" y="125381"/>
                  </a:lnTo>
                  <a:lnTo>
                    <a:pt x="144853" y="135425"/>
                  </a:lnTo>
                  <a:lnTo>
                    <a:pt x="140274" y="146617"/>
                  </a:lnTo>
                  <a:lnTo>
                    <a:pt x="137609" y="158656"/>
                  </a:lnTo>
                  <a:lnTo>
                    <a:pt x="136767" y="170976"/>
                  </a:lnTo>
                  <a:lnTo>
                    <a:pt x="137707" y="182781"/>
                  </a:lnTo>
                  <a:lnTo>
                    <a:pt x="140225" y="193677"/>
                  </a:lnTo>
                  <a:lnTo>
                    <a:pt x="144013" y="203635"/>
                  </a:lnTo>
                  <a:lnTo>
                    <a:pt x="148763" y="212791"/>
                  </a:lnTo>
                  <a:lnTo>
                    <a:pt x="154223" y="221319"/>
                  </a:lnTo>
                  <a:lnTo>
                    <a:pt x="160513" y="229217"/>
                  </a:lnTo>
                  <a:lnTo>
                    <a:pt x="168098" y="236311"/>
                  </a:lnTo>
                  <a:lnTo>
                    <a:pt x="177130" y="242565"/>
                  </a:lnTo>
                  <a:lnTo>
                    <a:pt x="187468" y="247919"/>
                  </a:lnTo>
                  <a:lnTo>
                    <a:pt x="198856" y="252219"/>
                  </a:lnTo>
                  <a:lnTo>
                    <a:pt x="211024" y="255479"/>
                  </a:lnTo>
                  <a:lnTo>
                    <a:pt x="223336" y="257861"/>
                  </a:lnTo>
                  <a:lnTo>
                    <a:pt x="236120" y="259808"/>
                  </a:lnTo>
                  <a:lnTo>
                    <a:pt x="251609" y="261494"/>
                  </a:lnTo>
                  <a:lnTo>
                    <a:pt x="273741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810403" y="1469386"/>
              <a:ext cx="157855" cy="187861"/>
            </a:xfrm>
            <a:custGeom>
              <a:avLst/>
              <a:gdLst/>
              <a:ahLst/>
              <a:cxnLst/>
              <a:rect l="0" t="0" r="0" b="0"/>
              <a:pathLst>
                <a:path w="157855" h="187861">
                  <a:moveTo>
                    <a:pt x="117555" y="4603"/>
                  </a:moveTo>
                  <a:lnTo>
                    <a:pt x="108753" y="1803"/>
                  </a:lnTo>
                  <a:lnTo>
                    <a:pt x="100406" y="302"/>
                  </a:lnTo>
                  <a:lnTo>
                    <a:pt x="91707" y="0"/>
                  </a:lnTo>
                  <a:lnTo>
                    <a:pt x="82586" y="852"/>
                  </a:lnTo>
                  <a:lnTo>
                    <a:pt x="73091" y="2968"/>
                  </a:lnTo>
                  <a:lnTo>
                    <a:pt x="63300" y="6290"/>
                  </a:lnTo>
                  <a:lnTo>
                    <a:pt x="53286" y="10625"/>
                  </a:lnTo>
                  <a:lnTo>
                    <a:pt x="43112" y="15744"/>
                  </a:lnTo>
                  <a:lnTo>
                    <a:pt x="32836" y="21447"/>
                  </a:lnTo>
                  <a:lnTo>
                    <a:pt x="22817" y="27731"/>
                  </a:lnTo>
                  <a:lnTo>
                    <a:pt x="13696" y="34780"/>
                  </a:lnTo>
                  <a:lnTo>
                    <a:pt x="5792" y="42636"/>
                  </a:lnTo>
                  <a:lnTo>
                    <a:pt x="593" y="51262"/>
                  </a:lnTo>
                  <a:lnTo>
                    <a:pt x="0" y="59529"/>
                  </a:lnTo>
                  <a:lnTo>
                    <a:pt x="3390" y="65604"/>
                  </a:lnTo>
                  <a:lnTo>
                    <a:pt x="9463" y="69215"/>
                  </a:lnTo>
                  <a:lnTo>
                    <a:pt x="17216" y="70784"/>
                  </a:lnTo>
                  <a:lnTo>
                    <a:pt x="26165" y="70982"/>
                  </a:lnTo>
                  <a:lnTo>
                    <a:pt x="36228" y="70550"/>
                  </a:lnTo>
                  <a:lnTo>
                    <a:pt x="47288" y="69958"/>
                  </a:lnTo>
                  <a:lnTo>
                    <a:pt x="59005" y="69741"/>
                  </a:lnTo>
                  <a:lnTo>
                    <a:pt x="70877" y="70581"/>
                  </a:lnTo>
                  <a:lnTo>
                    <a:pt x="82605" y="72742"/>
                  </a:lnTo>
                  <a:lnTo>
                    <a:pt x="93921" y="76142"/>
                  </a:lnTo>
                  <a:lnTo>
                    <a:pt x="104523" y="80559"/>
                  </a:lnTo>
                  <a:lnTo>
                    <a:pt x="114318" y="85752"/>
                  </a:lnTo>
                  <a:lnTo>
                    <a:pt x="123389" y="91678"/>
                  </a:lnTo>
                  <a:lnTo>
                    <a:pt x="131875" y="98477"/>
                  </a:lnTo>
                  <a:lnTo>
                    <a:pt x="139907" y="106160"/>
                  </a:lnTo>
                  <a:lnTo>
                    <a:pt x="147117" y="114606"/>
                  </a:lnTo>
                  <a:lnTo>
                    <a:pt x="152677" y="123653"/>
                  </a:lnTo>
                  <a:lnTo>
                    <a:pt x="156261" y="133143"/>
                  </a:lnTo>
                  <a:lnTo>
                    <a:pt x="157854" y="142787"/>
                  </a:lnTo>
                  <a:lnTo>
                    <a:pt x="157485" y="152181"/>
                  </a:lnTo>
                  <a:lnTo>
                    <a:pt x="155374" y="161118"/>
                  </a:lnTo>
                  <a:lnTo>
                    <a:pt x="151534" y="169253"/>
                  </a:lnTo>
                  <a:lnTo>
                    <a:pt x="145691" y="176038"/>
                  </a:lnTo>
                  <a:lnTo>
                    <a:pt x="137880" y="181300"/>
                  </a:lnTo>
                  <a:lnTo>
                    <a:pt x="128554" y="185019"/>
                  </a:lnTo>
                  <a:lnTo>
                    <a:pt x="118385" y="187156"/>
                  </a:lnTo>
                  <a:lnTo>
                    <a:pt x="107857" y="187860"/>
                  </a:lnTo>
                  <a:lnTo>
                    <a:pt x="97671" y="187549"/>
                  </a:lnTo>
                  <a:lnTo>
                    <a:pt x="87820" y="186793"/>
                  </a:lnTo>
                  <a:lnTo>
                    <a:pt x="77451" y="185529"/>
                  </a:lnTo>
                  <a:lnTo>
                    <a:pt x="64913" y="1835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034474" y="1526632"/>
              <a:ext cx="114584" cy="145341"/>
            </a:xfrm>
            <a:custGeom>
              <a:avLst/>
              <a:gdLst/>
              <a:ahLst/>
              <a:cxnLst/>
              <a:rect l="0" t="0" r="0" b="0"/>
              <a:pathLst>
                <a:path w="114584" h="145341">
                  <a:moveTo>
                    <a:pt x="9298" y="0"/>
                  </a:moveTo>
                  <a:lnTo>
                    <a:pt x="6432" y="8868"/>
                  </a:lnTo>
                  <a:lnTo>
                    <a:pt x="4290" y="17855"/>
                  </a:lnTo>
                  <a:lnTo>
                    <a:pt x="2686" y="27850"/>
                  </a:lnTo>
                  <a:lnTo>
                    <a:pt x="1506" y="38831"/>
                  </a:lnTo>
                  <a:lnTo>
                    <a:pt x="657" y="50642"/>
                  </a:lnTo>
                  <a:lnTo>
                    <a:pt x="68" y="63092"/>
                  </a:lnTo>
                  <a:lnTo>
                    <a:pt x="0" y="75684"/>
                  </a:lnTo>
                  <a:lnTo>
                    <a:pt x="1013" y="87668"/>
                  </a:lnTo>
                  <a:lnTo>
                    <a:pt x="3326" y="98683"/>
                  </a:lnTo>
                  <a:lnTo>
                    <a:pt x="6846" y="108720"/>
                  </a:lnTo>
                  <a:lnTo>
                    <a:pt x="11350" y="117930"/>
                  </a:lnTo>
                  <a:lnTo>
                    <a:pt x="16608" y="126483"/>
                  </a:lnTo>
                  <a:lnTo>
                    <a:pt x="22577" y="134059"/>
                  </a:lnTo>
                  <a:lnTo>
                    <a:pt x="29407" y="139872"/>
                  </a:lnTo>
                  <a:lnTo>
                    <a:pt x="37106" y="143630"/>
                  </a:lnTo>
                  <a:lnTo>
                    <a:pt x="45394" y="145340"/>
                  </a:lnTo>
                  <a:lnTo>
                    <a:pt x="53802" y="145051"/>
                  </a:lnTo>
                  <a:lnTo>
                    <a:pt x="62050" y="142998"/>
                  </a:lnTo>
                  <a:lnTo>
                    <a:pt x="70046" y="139367"/>
                  </a:lnTo>
                  <a:lnTo>
                    <a:pt x="77795" y="134197"/>
                  </a:lnTo>
                  <a:lnTo>
                    <a:pt x="85331" y="127647"/>
                  </a:lnTo>
                  <a:lnTo>
                    <a:pt x="92374" y="119810"/>
                  </a:lnTo>
                  <a:lnTo>
                    <a:pt x="98353" y="110648"/>
                  </a:lnTo>
                  <a:lnTo>
                    <a:pt x="103041" y="100262"/>
                  </a:lnTo>
                  <a:lnTo>
                    <a:pt x="106529" y="88865"/>
                  </a:lnTo>
                  <a:lnTo>
                    <a:pt x="109036" y="76690"/>
                  </a:lnTo>
                  <a:lnTo>
                    <a:pt x="110797" y="63963"/>
                  </a:lnTo>
                  <a:lnTo>
                    <a:pt x="112018" y="51457"/>
                  </a:lnTo>
                  <a:lnTo>
                    <a:pt x="112987" y="39259"/>
                  </a:lnTo>
                  <a:lnTo>
                    <a:pt x="113793" y="26302"/>
                  </a:lnTo>
                  <a:lnTo>
                    <a:pt x="114583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215455" y="1513763"/>
              <a:ext cx="144172" cy="160269"/>
            </a:xfrm>
            <a:custGeom>
              <a:avLst/>
              <a:gdLst/>
              <a:ahLst/>
              <a:cxnLst/>
              <a:rect l="0" t="0" r="0" b="0"/>
              <a:pathLst>
                <a:path w="144172" h="160269">
                  <a:moveTo>
                    <a:pt x="7302" y="44454"/>
                  </a:moveTo>
                  <a:lnTo>
                    <a:pt x="7368" y="56122"/>
                  </a:lnTo>
                  <a:lnTo>
                    <a:pt x="8009" y="66611"/>
                  </a:lnTo>
                  <a:lnTo>
                    <a:pt x="9301" y="76917"/>
                  </a:lnTo>
                  <a:lnTo>
                    <a:pt x="10989" y="87392"/>
                  </a:lnTo>
                  <a:lnTo>
                    <a:pt x="12655" y="98384"/>
                  </a:lnTo>
                  <a:lnTo>
                    <a:pt x="14038" y="109957"/>
                  </a:lnTo>
                  <a:lnTo>
                    <a:pt x="14034" y="119622"/>
                  </a:lnTo>
                  <a:lnTo>
                    <a:pt x="11972" y="123811"/>
                  </a:lnTo>
                  <a:lnTo>
                    <a:pt x="9152" y="122828"/>
                  </a:lnTo>
                  <a:lnTo>
                    <a:pt x="6272" y="117940"/>
                  </a:lnTo>
                  <a:lnTo>
                    <a:pt x="3754" y="109855"/>
                  </a:lnTo>
                  <a:lnTo>
                    <a:pt x="1758" y="99186"/>
                  </a:lnTo>
                  <a:lnTo>
                    <a:pt x="434" y="86852"/>
                  </a:lnTo>
                  <a:lnTo>
                    <a:pt x="0" y="73992"/>
                  </a:lnTo>
                  <a:lnTo>
                    <a:pt x="498" y="61288"/>
                  </a:lnTo>
                  <a:lnTo>
                    <a:pt x="1969" y="49155"/>
                  </a:lnTo>
                  <a:lnTo>
                    <a:pt x="4552" y="37927"/>
                  </a:lnTo>
                  <a:lnTo>
                    <a:pt x="8225" y="27682"/>
                  </a:lnTo>
                  <a:lnTo>
                    <a:pt x="13147" y="18631"/>
                  </a:lnTo>
                  <a:lnTo>
                    <a:pt x="19733" y="11214"/>
                  </a:lnTo>
                  <a:lnTo>
                    <a:pt x="28044" y="5526"/>
                  </a:lnTo>
                  <a:lnTo>
                    <a:pt x="37542" y="1687"/>
                  </a:lnTo>
                  <a:lnTo>
                    <a:pt x="47293" y="0"/>
                  </a:lnTo>
                  <a:lnTo>
                    <a:pt x="56735" y="426"/>
                  </a:lnTo>
                  <a:lnTo>
                    <a:pt x="65682" y="2812"/>
                  </a:lnTo>
                  <a:lnTo>
                    <a:pt x="74143" y="7071"/>
                  </a:lnTo>
                  <a:lnTo>
                    <a:pt x="82202" y="12975"/>
                  </a:lnTo>
                  <a:lnTo>
                    <a:pt x="89953" y="20360"/>
                  </a:lnTo>
                  <a:lnTo>
                    <a:pt x="97479" y="29211"/>
                  </a:lnTo>
                  <a:lnTo>
                    <a:pt x="104841" y="39381"/>
                  </a:lnTo>
                  <a:lnTo>
                    <a:pt x="111923" y="50463"/>
                  </a:lnTo>
                  <a:lnTo>
                    <a:pt x="118453" y="61892"/>
                  </a:lnTo>
                  <a:lnTo>
                    <a:pt x="124322" y="73323"/>
                  </a:lnTo>
                  <a:lnTo>
                    <a:pt x="129415" y="84778"/>
                  </a:lnTo>
                  <a:lnTo>
                    <a:pt x="133539" y="96534"/>
                  </a:lnTo>
                  <a:lnTo>
                    <a:pt x="136680" y="108723"/>
                  </a:lnTo>
                  <a:lnTo>
                    <a:pt x="138981" y="120734"/>
                  </a:lnTo>
                  <a:lnTo>
                    <a:pt x="140866" y="132479"/>
                  </a:lnTo>
                  <a:lnTo>
                    <a:pt x="142502" y="144994"/>
                  </a:lnTo>
                  <a:lnTo>
                    <a:pt x="144171" y="1602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464911" y="169508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Freeform 74"/>
          <p:cNvSpPr/>
          <p:nvPr/>
        </p:nvSpPr>
        <p:spPr>
          <a:xfrm>
            <a:off x="5685389" y="1789844"/>
            <a:ext cx="768581" cy="63172"/>
          </a:xfrm>
          <a:custGeom>
            <a:avLst/>
            <a:gdLst/>
            <a:ahLst/>
            <a:cxnLst/>
            <a:rect l="0" t="0" r="0" b="0"/>
            <a:pathLst>
              <a:path w="768581" h="63172">
                <a:moveTo>
                  <a:pt x="768580" y="0"/>
                </a:moveTo>
                <a:lnTo>
                  <a:pt x="759711" y="2867"/>
                </a:lnTo>
                <a:lnTo>
                  <a:pt x="750724" y="5009"/>
                </a:lnTo>
                <a:lnTo>
                  <a:pt x="740724" y="6612"/>
                </a:lnTo>
                <a:lnTo>
                  <a:pt x="729571" y="7792"/>
                </a:lnTo>
                <a:lnTo>
                  <a:pt x="717111" y="8641"/>
                </a:lnTo>
                <a:lnTo>
                  <a:pt x="703403" y="9239"/>
                </a:lnTo>
                <a:lnTo>
                  <a:pt x="688813" y="9653"/>
                </a:lnTo>
                <a:lnTo>
                  <a:pt x="673884" y="9937"/>
                </a:lnTo>
                <a:lnTo>
                  <a:pt x="658956" y="10135"/>
                </a:lnTo>
                <a:lnTo>
                  <a:pt x="644002" y="10439"/>
                </a:lnTo>
                <a:lnTo>
                  <a:pt x="628744" y="11175"/>
                </a:lnTo>
                <a:lnTo>
                  <a:pt x="613037" y="12483"/>
                </a:lnTo>
                <a:lnTo>
                  <a:pt x="597048" y="14176"/>
                </a:lnTo>
                <a:lnTo>
                  <a:pt x="581154" y="15851"/>
                </a:lnTo>
                <a:lnTo>
                  <a:pt x="565561" y="17271"/>
                </a:lnTo>
                <a:lnTo>
                  <a:pt x="549986" y="18376"/>
                </a:lnTo>
                <a:lnTo>
                  <a:pt x="533778" y="19191"/>
                </a:lnTo>
                <a:lnTo>
                  <a:pt x="516611" y="19775"/>
                </a:lnTo>
                <a:lnTo>
                  <a:pt x="498487" y="20183"/>
                </a:lnTo>
                <a:lnTo>
                  <a:pt x="479555" y="20466"/>
                </a:lnTo>
                <a:lnTo>
                  <a:pt x="460005" y="20663"/>
                </a:lnTo>
                <a:lnTo>
                  <a:pt x="440165" y="20966"/>
                </a:lnTo>
                <a:lnTo>
                  <a:pt x="420472" y="21703"/>
                </a:lnTo>
                <a:lnTo>
                  <a:pt x="401151" y="23011"/>
                </a:lnTo>
                <a:lnTo>
                  <a:pt x="382077" y="24704"/>
                </a:lnTo>
                <a:lnTo>
                  <a:pt x="362891" y="26379"/>
                </a:lnTo>
                <a:lnTo>
                  <a:pt x="343382" y="27799"/>
                </a:lnTo>
                <a:lnTo>
                  <a:pt x="323345" y="28904"/>
                </a:lnTo>
                <a:lnTo>
                  <a:pt x="302515" y="29720"/>
                </a:lnTo>
                <a:lnTo>
                  <a:pt x="280837" y="30308"/>
                </a:lnTo>
                <a:lnTo>
                  <a:pt x="258735" y="30889"/>
                </a:lnTo>
                <a:lnTo>
                  <a:pt x="236978" y="31820"/>
                </a:lnTo>
                <a:lnTo>
                  <a:pt x="215976" y="33261"/>
                </a:lnTo>
                <a:lnTo>
                  <a:pt x="195790" y="35044"/>
                </a:lnTo>
                <a:lnTo>
                  <a:pt x="176316" y="36781"/>
                </a:lnTo>
                <a:lnTo>
                  <a:pt x="157409" y="38248"/>
                </a:lnTo>
                <a:lnTo>
                  <a:pt x="139253" y="39553"/>
                </a:lnTo>
                <a:lnTo>
                  <a:pt x="122346" y="41036"/>
                </a:lnTo>
                <a:lnTo>
                  <a:pt x="106852" y="42885"/>
                </a:lnTo>
                <a:lnTo>
                  <a:pt x="92480" y="45128"/>
                </a:lnTo>
                <a:lnTo>
                  <a:pt x="78672" y="47712"/>
                </a:lnTo>
                <a:lnTo>
                  <a:pt x="65059" y="50560"/>
                </a:lnTo>
                <a:lnTo>
                  <a:pt x="51873" y="53450"/>
                </a:lnTo>
                <a:lnTo>
                  <a:pt x="38458" y="56309"/>
                </a:lnTo>
                <a:lnTo>
                  <a:pt x="22511" y="59388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Straight Connector 75"/>
          <p:cNvCxnSpPr/>
          <p:nvPr/>
        </p:nvCxnSpPr>
        <p:spPr>
          <a:xfrm flipH="1">
            <a:off x="2632124" y="3537575"/>
            <a:ext cx="401135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>
            <a:off x="2726880" y="3200663"/>
            <a:ext cx="1505576" cy="294799"/>
            <a:chOff x="2726880" y="3200663"/>
            <a:chExt cx="1505576" cy="294799"/>
          </a:xfrm>
        </p:grpSpPr>
        <p:sp>
          <p:nvSpPr>
            <p:cNvPr id="77" name="Freeform 76"/>
            <p:cNvSpPr/>
            <p:nvPr/>
          </p:nvSpPr>
          <p:spPr>
            <a:xfrm>
              <a:off x="2761179" y="3295419"/>
              <a:ext cx="18345" cy="200043"/>
            </a:xfrm>
            <a:custGeom>
              <a:avLst/>
              <a:gdLst/>
              <a:ahLst/>
              <a:cxnLst/>
              <a:rect l="0" t="0" r="0" b="0"/>
              <a:pathLst>
                <a:path w="18345" h="200043">
                  <a:moveTo>
                    <a:pt x="7815" y="0"/>
                  </a:moveTo>
                  <a:lnTo>
                    <a:pt x="4949" y="8936"/>
                  </a:lnTo>
                  <a:lnTo>
                    <a:pt x="2807" y="18563"/>
                  </a:lnTo>
                  <a:lnTo>
                    <a:pt x="1208" y="29846"/>
                  </a:lnTo>
                  <a:lnTo>
                    <a:pt x="201" y="42340"/>
                  </a:lnTo>
                  <a:lnTo>
                    <a:pt x="0" y="55172"/>
                  </a:lnTo>
                  <a:lnTo>
                    <a:pt x="656" y="67799"/>
                  </a:lnTo>
                  <a:lnTo>
                    <a:pt x="2067" y="80355"/>
                  </a:lnTo>
                  <a:lnTo>
                    <a:pt x="4080" y="93447"/>
                  </a:lnTo>
                  <a:lnTo>
                    <a:pt x="6538" y="107389"/>
                  </a:lnTo>
                  <a:lnTo>
                    <a:pt x="9163" y="122012"/>
                  </a:lnTo>
                  <a:lnTo>
                    <a:pt x="11815" y="138565"/>
                  </a:lnTo>
                  <a:lnTo>
                    <a:pt x="14724" y="161861"/>
                  </a:lnTo>
                  <a:lnTo>
                    <a:pt x="18344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726880" y="320066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848674" y="3242777"/>
              <a:ext cx="141420" cy="184882"/>
            </a:xfrm>
            <a:custGeom>
              <a:avLst/>
              <a:gdLst/>
              <a:ahLst/>
              <a:cxnLst/>
              <a:rect l="0" t="0" r="0" b="0"/>
              <a:pathLst>
                <a:path w="141420" h="184882">
                  <a:moveTo>
                    <a:pt x="78248" y="0"/>
                  </a:moveTo>
                  <a:lnTo>
                    <a:pt x="66580" y="134"/>
                  </a:lnTo>
                  <a:lnTo>
                    <a:pt x="56091" y="1415"/>
                  </a:lnTo>
                  <a:lnTo>
                    <a:pt x="45799" y="4012"/>
                  </a:lnTo>
                  <a:lnTo>
                    <a:pt x="35843" y="7905"/>
                  </a:lnTo>
                  <a:lnTo>
                    <a:pt x="26796" y="13186"/>
                  </a:lnTo>
                  <a:lnTo>
                    <a:pt x="18917" y="19776"/>
                  </a:lnTo>
                  <a:lnTo>
                    <a:pt x="12313" y="27622"/>
                  </a:lnTo>
                  <a:lnTo>
                    <a:pt x="7096" y="36781"/>
                  </a:lnTo>
                  <a:lnTo>
                    <a:pt x="3191" y="47156"/>
                  </a:lnTo>
                  <a:lnTo>
                    <a:pt x="704" y="58375"/>
                  </a:lnTo>
                  <a:lnTo>
                    <a:pt x="0" y="69896"/>
                  </a:lnTo>
                  <a:lnTo>
                    <a:pt x="1113" y="81384"/>
                  </a:lnTo>
                  <a:lnTo>
                    <a:pt x="3638" y="92706"/>
                  </a:lnTo>
                  <a:lnTo>
                    <a:pt x="6933" y="103841"/>
                  </a:lnTo>
                  <a:lnTo>
                    <a:pt x="10558" y="114809"/>
                  </a:lnTo>
                  <a:lnTo>
                    <a:pt x="14445" y="125479"/>
                  </a:lnTo>
                  <a:lnTo>
                    <a:pt x="18807" y="135579"/>
                  </a:lnTo>
                  <a:lnTo>
                    <a:pt x="23744" y="145000"/>
                  </a:lnTo>
                  <a:lnTo>
                    <a:pt x="29381" y="153633"/>
                  </a:lnTo>
                  <a:lnTo>
                    <a:pt x="35929" y="161286"/>
                  </a:lnTo>
                  <a:lnTo>
                    <a:pt x="43419" y="167948"/>
                  </a:lnTo>
                  <a:lnTo>
                    <a:pt x="51892" y="173592"/>
                  </a:lnTo>
                  <a:lnTo>
                    <a:pt x="61483" y="178092"/>
                  </a:lnTo>
                  <a:lnTo>
                    <a:pt x="72149" y="181487"/>
                  </a:lnTo>
                  <a:lnTo>
                    <a:pt x="83496" y="183761"/>
                  </a:lnTo>
                  <a:lnTo>
                    <a:pt x="96196" y="184881"/>
                  </a:lnTo>
                  <a:lnTo>
                    <a:pt x="113599" y="183829"/>
                  </a:lnTo>
                  <a:lnTo>
                    <a:pt x="141419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005200" y="3254707"/>
              <a:ext cx="142821" cy="192286"/>
            </a:xfrm>
            <a:custGeom>
              <a:avLst/>
              <a:gdLst/>
              <a:ahLst/>
              <a:cxnLst/>
              <a:rect l="0" t="0" r="0" b="0"/>
              <a:pathLst>
                <a:path w="142821" h="192286">
                  <a:moveTo>
                    <a:pt x="37535" y="93355"/>
                  </a:moveTo>
                  <a:lnTo>
                    <a:pt x="46337" y="90421"/>
                  </a:lnTo>
                  <a:lnTo>
                    <a:pt x="54683" y="87639"/>
                  </a:lnTo>
                  <a:lnTo>
                    <a:pt x="63378" y="84734"/>
                  </a:lnTo>
                  <a:lnTo>
                    <a:pt x="72326" y="81522"/>
                  </a:lnTo>
                  <a:lnTo>
                    <a:pt x="81172" y="77708"/>
                  </a:lnTo>
                  <a:lnTo>
                    <a:pt x="89698" y="73187"/>
                  </a:lnTo>
                  <a:lnTo>
                    <a:pt x="97367" y="67850"/>
                  </a:lnTo>
                  <a:lnTo>
                    <a:pt x="103300" y="61514"/>
                  </a:lnTo>
                  <a:lnTo>
                    <a:pt x="107166" y="54180"/>
                  </a:lnTo>
                  <a:lnTo>
                    <a:pt x="108963" y="46155"/>
                  </a:lnTo>
                  <a:lnTo>
                    <a:pt x="108738" y="37930"/>
                  </a:lnTo>
                  <a:lnTo>
                    <a:pt x="106731" y="29813"/>
                  </a:lnTo>
                  <a:lnTo>
                    <a:pt x="103133" y="22076"/>
                  </a:lnTo>
                  <a:lnTo>
                    <a:pt x="97986" y="15034"/>
                  </a:lnTo>
                  <a:lnTo>
                    <a:pt x="91455" y="8796"/>
                  </a:lnTo>
                  <a:lnTo>
                    <a:pt x="83802" y="3777"/>
                  </a:lnTo>
                  <a:lnTo>
                    <a:pt x="75296" y="762"/>
                  </a:lnTo>
                  <a:lnTo>
                    <a:pt x="66172" y="0"/>
                  </a:lnTo>
                  <a:lnTo>
                    <a:pt x="56776" y="1437"/>
                  </a:lnTo>
                  <a:lnTo>
                    <a:pt x="47548" y="4985"/>
                  </a:lnTo>
                  <a:lnTo>
                    <a:pt x="38718" y="10370"/>
                  </a:lnTo>
                  <a:lnTo>
                    <a:pt x="30485" y="17221"/>
                  </a:lnTo>
                  <a:lnTo>
                    <a:pt x="23101" y="25173"/>
                  </a:lnTo>
                  <a:lnTo>
                    <a:pt x="16620" y="33927"/>
                  </a:lnTo>
                  <a:lnTo>
                    <a:pt x="11099" y="43412"/>
                  </a:lnTo>
                  <a:lnTo>
                    <a:pt x="6679" y="53762"/>
                  </a:lnTo>
                  <a:lnTo>
                    <a:pt x="3339" y="64982"/>
                  </a:lnTo>
                  <a:lnTo>
                    <a:pt x="1077" y="76787"/>
                  </a:lnTo>
                  <a:lnTo>
                    <a:pt x="0" y="88712"/>
                  </a:lnTo>
                  <a:lnTo>
                    <a:pt x="56" y="100474"/>
                  </a:lnTo>
                  <a:lnTo>
                    <a:pt x="1228" y="111982"/>
                  </a:lnTo>
                  <a:lnTo>
                    <a:pt x="3610" y="123243"/>
                  </a:lnTo>
                  <a:lnTo>
                    <a:pt x="7138" y="134294"/>
                  </a:lnTo>
                  <a:lnTo>
                    <a:pt x="11624" y="145021"/>
                  </a:lnTo>
                  <a:lnTo>
                    <a:pt x="16852" y="155158"/>
                  </a:lnTo>
                  <a:lnTo>
                    <a:pt x="22636" y="164600"/>
                  </a:lnTo>
                  <a:lnTo>
                    <a:pt x="29145" y="173077"/>
                  </a:lnTo>
                  <a:lnTo>
                    <a:pt x="36878" y="180094"/>
                  </a:lnTo>
                  <a:lnTo>
                    <a:pt x="46005" y="185510"/>
                  </a:lnTo>
                  <a:lnTo>
                    <a:pt x="56236" y="189332"/>
                  </a:lnTo>
                  <a:lnTo>
                    <a:pt x="67021" y="191540"/>
                  </a:lnTo>
                  <a:lnTo>
                    <a:pt x="77974" y="192285"/>
                  </a:lnTo>
                  <a:lnTo>
                    <a:pt x="88847" y="191804"/>
                  </a:lnTo>
                  <a:lnTo>
                    <a:pt x="100720" y="190171"/>
                  </a:lnTo>
                  <a:lnTo>
                    <a:pt x="116866" y="186127"/>
                  </a:lnTo>
                  <a:lnTo>
                    <a:pt x="142820" y="1775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353071" y="3269759"/>
              <a:ext cx="142391" cy="162515"/>
            </a:xfrm>
            <a:custGeom>
              <a:avLst/>
              <a:gdLst/>
              <a:ahLst/>
              <a:cxnLst/>
              <a:rect l="0" t="0" r="0" b="0"/>
              <a:pathLst>
                <a:path w="142391" h="162515">
                  <a:moveTo>
                    <a:pt x="100276" y="4603"/>
                  </a:moveTo>
                  <a:lnTo>
                    <a:pt x="91474" y="1804"/>
                  </a:lnTo>
                  <a:lnTo>
                    <a:pt x="83128" y="301"/>
                  </a:lnTo>
                  <a:lnTo>
                    <a:pt x="74429" y="0"/>
                  </a:lnTo>
                  <a:lnTo>
                    <a:pt x="65308" y="852"/>
                  </a:lnTo>
                  <a:lnTo>
                    <a:pt x="55813" y="2969"/>
                  </a:lnTo>
                  <a:lnTo>
                    <a:pt x="46030" y="6295"/>
                  </a:lnTo>
                  <a:lnTo>
                    <a:pt x="36362" y="10803"/>
                  </a:lnTo>
                  <a:lnTo>
                    <a:pt x="27485" y="16570"/>
                  </a:lnTo>
                  <a:lnTo>
                    <a:pt x="19709" y="23526"/>
                  </a:lnTo>
                  <a:lnTo>
                    <a:pt x="13170" y="31636"/>
                  </a:lnTo>
                  <a:lnTo>
                    <a:pt x="7993" y="40981"/>
                  </a:lnTo>
                  <a:lnTo>
                    <a:pt x="4109" y="51486"/>
                  </a:lnTo>
                  <a:lnTo>
                    <a:pt x="1465" y="62794"/>
                  </a:lnTo>
                  <a:lnTo>
                    <a:pt x="124" y="74376"/>
                  </a:lnTo>
                  <a:lnTo>
                    <a:pt x="0" y="85905"/>
                  </a:lnTo>
                  <a:lnTo>
                    <a:pt x="1050" y="97254"/>
                  </a:lnTo>
                  <a:lnTo>
                    <a:pt x="3348" y="108408"/>
                  </a:lnTo>
                  <a:lnTo>
                    <a:pt x="6825" y="119383"/>
                  </a:lnTo>
                  <a:lnTo>
                    <a:pt x="11447" y="129889"/>
                  </a:lnTo>
                  <a:lnTo>
                    <a:pt x="17299" y="139345"/>
                  </a:lnTo>
                  <a:lnTo>
                    <a:pt x="24309" y="147513"/>
                  </a:lnTo>
                  <a:lnTo>
                    <a:pt x="32287" y="154150"/>
                  </a:lnTo>
                  <a:lnTo>
                    <a:pt x="41012" y="158860"/>
                  </a:lnTo>
                  <a:lnTo>
                    <a:pt x="50288" y="161614"/>
                  </a:lnTo>
                  <a:lnTo>
                    <a:pt x="59956" y="162514"/>
                  </a:lnTo>
                  <a:lnTo>
                    <a:pt x="69898" y="161614"/>
                  </a:lnTo>
                  <a:lnTo>
                    <a:pt x="80025" y="159128"/>
                  </a:lnTo>
                  <a:lnTo>
                    <a:pt x="90208" y="155483"/>
                  </a:lnTo>
                  <a:lnTo>
                    <a:pt x="101476" y="150770"/>
                  </a:lnTo>
                  <a:lnTo>
                    <a:pt x="117055" y="143460"/>
                  </a:lnTo>
                  <a:lnTo>
                    <a:pt x="142390" y="130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527046" y="3284891"/>
              <a:ext cx="94758" cy="126005"/>
            </a:xfrm>
            <a:custGeom>
              <a:avLst/>
              <a:gdLst/>
              <a:ahLst/>
              <a:cxnLst/>
              <a:rect l="0" t="0" r="0" b="0"/>
              <a:pathLst>
                <a:path w="94758" h="126005">
                  <a:moveTo>
                    <a:pt x="0" y="52642"/>
                  </a:moveTo>
                  <a:lnTo>
                    <a:pt x="68" y="64310"/>
                  </a:lnTo>
                  <a:lnTo>
                    <a:pt x="708" y="74799"/>
                  </a:lnTo>
                  <a:lnTo>
                    <a:pt x="2004" y="85101"/>
                  </a:lnTo>
                  <a:lnTo>
                    <a:pt x="3864" y="95402"/>
                  </a:lnTo>
                  <a:lnTo>
                    <a:pt x="6180" y="105746"/>
                  </a:lnTo>
                  <a:lnTo>
                    <a:pt x="8830" y="116064"/>
                  </a:lnTo>
                  <a:lnTo>
                    <a:pt x="11112" y="123864"/>
                  </a:lnTo>
                  <a:lnTo>
                    <a:pt x="12048" y="126004"/>
                  </a:lnTo>
                  <a:lnTo>
                    <a:pt x="11599" y="123458"/>
                  </a:lnTo>
                  <a:lnTo>
                    <a:pt x="10124" y="117860"/>
                  </a:lnTo>
                  <a:lnTo>
                    <a:pt x="8121" y="110224"/>
                  </a:lnTo>
                  <a:lnTo>
                    <a:pt x="6136" y="100971"/>
                  </a:lnTo>
                  <a:lnTo>
                    <a:pt x="4466" y="90421"/>
                  </a:lnTo>
                  <a:lnTo>
                    <a:pt x="3509" y="79197"/>
                  </a:lnTo>
                  <a:lnTo>
                    <a:pt x="3844" y="68177"/>
                  </a:lnTo>
                  <a:lnTo>
                    <a:pt x="5669" y="57830"/>
                  </a:lnTo>
                  <a:lnTo>
                    <a:pt x="9013" y="48252"/>
                  </a:lnTo>
                  <a:lnTo>
                    <a:pt x="13923" y="39355"/>
                  </a:lnTo>
                  <a:lnTo>
                    <a:pt x="20266" y="31008"/>
                  </a:lnTo>
                  <a:lnTo>
                    <a:pt x="27948" y="23402"/>
                  </a:lnTo>
                  <a:lnTo>
                    <a:pt x="36998" y="17036"/>
                  </a:lnTo>
                  <a:lnTo>
                    <a:pt x="47287" y="12084"/>
                  </a:lnTo>
                  <a:lnTo>
                    <a:pt x="57982" y="8411"/>
                  </a:lnTo>
                  <a:lnTo>
                    <a:pt x="68686" y="5381"/>
                  </a:lnTo>
                  <a:lnTo>
                    <a:pt x="80333" y="273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663917" y="3297501"/>
              <a:ext cx="136871" cy="153011"/>
            </a:xfrm>
            <a:custGeom>
              <a:avLst/>
              <a:gdLst/>
              <a:ahLst/>
              <a:cxnLst/>
              <a:rect l="0" t="0" r="0" b="0"/>
              <a:pathLst>
                <a:path w="136871" h="153011">
                  <a:moveTo>
                    <a:pt x="0" y="71618"/>
                  </a:moveTo>
                  <a:lnTo>
                    <a:pt x="11667" y="71551"/>
                  </a:lnTo>
                  <a:lnTo>
                    <a:pt x="22156" y="70910"/>
                  </a:lnTo>
                  <a:lnTo>
                    <a:pt x="32458" y="69609"/>
                  </a:lnTo>
                  <a:lnTo>
                    <a:pt x="42759" y="67577"/>
                  </a:lnTo>
                  <a:lnTo>
                    <a:pt x="53103" y="64612"/>
                  </a:lnTo>
                  <a:lnTo>
                    <a:pt x="63484" y="60688"/>
                  </a:lnTo>
                  <a:lnTo>
                    <a:pt x="73566" y="55766"/>
                  </a:lnTo>
                  <a:lnTo>
                    <a:pt x="82728" y="49714"/>
                  </a:lnTo>
                  <a:lnTo>
                    <a:pt x="90687" y="42574"/>
                  </a:lnTo>
                  <a:lnTo>
                    <a:pt x="97013" y="34678"/>
                  </a:lnTo>
                  <a:lnTo>
                    <a:pt x="100981" y="26541"/>
                  </a:lnTo>
                  <a:lnTo>
                    <a:pt x="102413" y="18493"/>
                  </a:lnTo>
                  <a:lnTo>
                    <a:pt x="101272" y="11142"/>
                  </a:lnTo>
                  <a:lnTo>
                    <a:pt x="97399" y="5423"/>
                  </a:lnTo>
                  <a:lnTo>
                    <a:pt x="90989" y="1701"/>
                  </a:lnTo>
                  <a:lnTo>
                    <a:pt x="82807" y="0"/>
                  </a:lnTo>
                  <a:lnTo>
                    <a:pt x="73956" y="288"/>
                  </a:lnTo>
                  <a:lnTo>
                    <a:pt x="65125" y="2332"/>
                  </a:lnTo>
                  <a:lnTo>
                    <a:pt x="56591" y="5786"/>
                  </a:lnTo>
                  <a:lnTo>
                    <a:pt x="48407" y="10304"/>
                  </a:lnTo>
                  <a:lnTo>
                    <a:pt x="40540" y="15598"/>
                  </a:lnTo>
                  <a:lnTo>
                    <a:pt x="33087" y="21608"/>
                  </a:lnTo>
                  <a:lnTo>
                    <a:pt x="26293" y="28471"/>
                  </a:lnTo>
                  <a:lnTo>
                    <a:pt x="20245" y="36205"/>
                  </a:lnTo>
                  <a:lnTo>
                    <a:pt x="15198" y="44857"/>
                  </a:lnTo>
                  <a:lnTo>
                    <a:pt x="11638" y="54575"/>
                  </a:lnTo>
                  <a:lnTo>
                    <a:pt x="9690" y="65334"/>
                  </a:lnTo>
                  <a:lnTo>
                    <a:pt x="9179" y="76813"/>
                  </a:lnTo>
                  <a:lnTo>
                    <a:pt x="9817" y="88511"/>
                  </a:lnTo>
                  <a:lnTo>
                    <a:pt x="11321" y="100113"/>
                  </a:lnTo>
                  <a:lnTo>
                    <a:pt x="13617" y="111343"/>
                  </a:lnTo>
                  <a:lnTo>
                    <a:pt x="16826" y="121883"/>
                  </a:lnTo>
                  <a:lnTo>
                    <a:pt x="20955" y="131624"/>
                  </a:lnTo>
                  <a:lnTo>
                    <a:pt x="26201" y="140147"/>
                  </a:lnTo>
                  <a:lnTo>
                    <a:pt x="33011" y="146669"/>
                  </a:lnTo>
                  <a:lnTo>
                    <a:pt x="41483" y="150939"/>
                  </a:lnTo>
                  <a:lnTo>
                    <a:pt x="51257" y="153010"/>
                  </a:lnTo>
                  <a:lnTo>
                    <a:pt x="61728" y="152970"/>
                  </a:lnTo>
                  <a:lnTo>
                    <a:pt x="72466" y="151094"/>
                  </a:lnTo>
                  <a:lnTo>
                    <a:pt x="83099" y="147753"/>
                  </a:lnTo>
                  <a:lnTo>
                    <a:pt x="93230" y="143309"/>
                  </a:lnTo>
                  <a:lnTo>
                    <a:pt x="102697" y="138074"/>
                  </a:lnTo>
                  <a:lnTo>
                    <a:pt x="111233" y="132393"/>
                  </a:lnTo>
                  <a:lnTo>
                    <a:pt x="119206" y="126002"/>
                  </a:lnTo>
                  <a:lnTo>
                    <a:pt x="127315" y="117227"/>
                  </a:lnTo>
                  <a:lnTo>
                    <a:pt x="136870" y="1032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825944" y="3283025"/>
              <a:ext cx="153829" cy="142321"/>
            </a:xfrm>
            <a:custGeom>
              <a:avLst/>
              <a:gdLst/>
              <a:ahLst/>
              <a:cxnLst/>
              <a:rect l="0" t="0" r="0" b="0"/>
              <a:pathLst>
                <a:path w="153829" h="142321">
                  <a:moveTo>
                    <a:pt x="90657" y="43980"/>
                  </a:moveTo>
                  <a:lnTo>
                    <a:pt x="87656" y="35246"/>
                  </a:lnTo>
                  <a:lnTo>
                    <a:pt x="84233" y="27539"/>
                  </a:lnTo>
                  <a:lnTo>
                    <a:pt x="80028" y="20146"/>
                  </a:lnTo>
                  <a:lnTo>
                    <a:pt x="74783" y="13230"/>
                  </a:lnTo>
                  <a:lnTo>
                    <a:pt x="68005" y="7348"/>
                  </a:lnTo>
                  <a:lnTo>
                    <a:pt x="59581" y="2748"/>
                  </a:lnTo>
                  <a:lnTo>
                    <a:pt x="50187" y="0"/>
                  </a:lnTo>
                  <a:lnTo>
                    <a:pt x="41041" y="119"/>
                  </a:lnTo>
                  <a:lnTo>
                    <a:pt x="32825" y="3388"/>
                  </a:lnTo>
                  <a:lnTo>
                    <a:pt x="25686" y="9314"/>
                  </a:lnTo>
                  <a:lnTo>
                    <a:pt x="19509" y="17028"/>
                  </a:lnTo>
                  <a:lnTo>
                    <a:pt x="14103" y="25843"/>
                  </a:lnTo>
                  <a:lnTo>
                    <a:pt x="9438" y="35484"/>
                  </a:lnTo>
                  <a:lnTo>
                    <a:pt x="5662" y="45999"/>
                  </a:lnTo>
                  <a:lnTo>
                    <a:pt x="2786" y="57357"/>
                  </a:lnTo>
                  <a:lnTo>
                    <a:pt x="851" y="69269"/>
                  </a:lnTo>
                  <a:lnTo>
                    <a:pt x="0" y="81273"/>
                  </a:lnTo>
                  <a:lnTo>
                    <a:pt x="212" y="93086"/>
                  </a:lnTo>
                  <a:lnTo>
                    <a:pt x="1490" y="104460"/>
                  </a:lnTo>
                  <a:lnTo>
                    <a:pt x="3943" y="115100"/>
                  </a:lnTo>
                  <a:lnTo>
                    <a:pt x="7523" y="124903"/>
                  </a:lnTo>
                  <a:lnTo>
                    <a:pt x="12215" y="133298"/>
                  </a:lnTo>
                  <a:lnTo>
                    <a:pt x="18113" y="139202"/>
                  </a:lnTo>
                  <a:lnTo>
                    <a:pt x="25151" y="142234"/>
                  </a:lnTo>
                  <a:lnTo>
                    <a:pt x="32977" y="142320"/>
                  </a:lnTo>
                  <a:lnTo>
                    <a:pt x="41069" y="139345"/>
                  </a:lnTo>
                  <a:lnTo>
                    <a:pt x="49091" y="133565"/>
                  </a:lnTo>
                  <a:lnTo>
                    <a:pt x="56594" y="125484"/>
                  </a:lnTo>
                  <a:lnTo>
                    <a:pt x="62947" y="115642"/>
                  </a:lnTo>
                  <a:lnTo>
                    <a:pt x="67919" y="104514"/>
                  </a:lnTo>
                  <a:lnTo>
                    <a:pt x="71613" y="92471"/>
                  </a:lnTo>
                  <a:lnTo>
                    <a:pt x="74265" y="79791"/>
                  </a:lnTo>
                  <a:lnTo>
                    <a:pt x="76135" y="66766"/>
                  </a:lnTo>
                  <a:lnTo>
                    <a:pt x="77684" y="56857"/>
                  </a:lnTo>
                  <a:lnTo>
                    <a:pt x="79378" y="54008"/>
                  </a:lnTo>
                  <a:lnTo>
                    <a:pt x="81305" y="56503"/>
                  </a:lnTo>
                  <a:lnTo>
                    <a:pt x="83691" y="62242"/>
                  </a:lnTo>
                  <a:lnTo>
                    <a:pt x="86854" y="69882"/>
                  </a:lnTo>
                  <a:lnTo>
                    <a:pt x="90887" y="78636"/>
                  </a:lnTo>
                  <a:lnTo>
                    <a:pt x="95701" y="87891"/>
                  </a:lnTo>
                  <a:lnTo>
                    <a:pt x="101144" y="97075"/>
                  </a:lnTo>
                  <a:lnTo>
                    <a:pt x="107058" y="105896"/>
                  </a:lnTo>
                  <a:lnTo>
                    <a:pt x="113396" y="113994"/>
                  </a:lnTo>
                  <a:lnTo>
                    <a:pt x="121044" y="121624"/>
                  </a:lnTo>
                  <a:lnTo>
                    <a:pt x="132906" y="129451"/>
                  </a:lnTo>
                  <a:lnTo>
                    <a:pt x="153828" y="1387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990300" y="3286844"/>
              <a:ext cx="242156" cy="187561"/>
            </a:xfrm>
            <a:custGeom>
              <a:avLst/>
              <a:gdLst/>
              <a:ahLst/>
              <a:cxnLst/>
              <a:rect l="0" t="0" r="0" b="0"/>
              <a:pathLst>
                <a:path w="242156" h="187561">
                  <a:moveTo>
                    <a:pt x="0" y="50689"/>
                  </a:moveTo>
                  <a:lnTo>
                    <a:pt x="67" y="62357"/>
                  </a:lnTo>
                  <a:lnTo>
                    <a:pt x="708" y="72846"/>
                  </a:lnTo>
                  <a:lnTo>
                    <a:pt x="2004" y="83148"/>
                  </a:lnTo>
                  <a:lnTo>
                    <a:pt x="3863" y="93449"/>
                  </a:lnTo>
                  <a:lnTo>
                    <a:pt x="6180" y="103793"/>
                  </a:lnTo>
                  <a:lnTo>
                    <a:pt x="8851" y="114090"/>
                  </a:lnTo>
                  <a:lnTo>
                    <a:pt x="11929" y="121093"/>
                  </a:lnTo>
                  <a:lnTo>
                    <a:pt x="14838" y="121261"/>
                  </a:lnTo>
                  <a:lnTo>
                    <a:pt x="16434" y="116670"/>
                  </a:lnTo>
                  <a:lnTo>
                    <a:pt x="16618" y="109414"/>
                  </a:lnTo>
                  <a:lnTo>
                    <a:pt x="15848" y="100544"/>
                  </a:lnTo>
                  <a:lnTo>
                    <a:pt x="14743" y="90412"/>
                  </a:lnTo>
                  <a:lnTo>
                    <a:pt x="13683" y="79242"/>
                  </a:lnTo>
                  <a:lnTo>
                    <a:pt x="12975" y="67422"/>
                  </a:lnTo>
                  <a:lnTo>
                    <a:pt x="12952" y="55465"/>
                  </a:lnTo>
                  <a:lnTo>
                    <a:pt x="13723" y="43679"/>
                  </a:lnTo>
                  <a:lnTo>
                    <a:pt x="15545" y="32489"/>
                  </a:lnTo>
                  <a:lnTo>
                    <a:pt x="18896" y="22503"/>
                  </a:lnTo>
                  <a:lnTo>
                    <a:pt x="23887" y="13957"/>
                  </a:lnTo>
                  <a:lnTo>
                    <a:pt x="30171" y="7388"/>
                  </a:lnTo>
                  <a:lnTo>
                    <a:pt x="37143" y="3781"/>
                  </a:lnTo>
                  <a:lnTo>
                    <a:pt x="44379" y="3397"/>
                  </a:lnTo>
                  <a:lnTo>
                    <a:pt x="51506" y="5884"/>
                  </a:lnTo>
                  <a:lnTo>
                    <a:pt x="58131" y="10667"/>
                  </a:lnTo>
                  <a:lnTo>
                    <a:pt x="64099" y="17174"/>
                  </a:lnTo>
                  <a:lnTo>
                    <a:pt x="69444" y="24928"/>
                  </a:lnTo>
                  <a:lnTo>
                    <a:pt x="74276" y="33560"/>
                  </a:lnTo>
                  <a:lnTo>
                    <a:pt x="78715" y="42801"/>
                  </a:lnTo>
                  <a:lnTo>
                    <a:pt x="82869" y="52460"/>
                  </a:lnTo>
                  <a:lnTo>
                    <a:pt x="86820" y="62404"/>
                  </a:lnTo>
                  <a:lnTo>
                    <a:pt x="90636" y="72447"/>
                  </a:lnTo>
                  <a:lnTo>
                    <a:pt x="94554" y="79275"/>
                  </a:lnTo>
                  <a:lnTo>
                    <a:pt x="98427" y="79151"/>
                  </a:lnTo>
                  <a:lnTo>
                    <a:pt x="101719" y="73837"/>
                  </a:lnTo>
                  <a:lnTo>
                    <a:pt x="104648" y="65298"/>
                  </a:lnTo>
                  <a:lnTo>
                    <a:pt x="107669" y="55096"/>
                  </a:lnTo>
                  <a:lnTo>
                    <a:pt x="111240" y="44597"/>
                  </a:lnTo>
                  <a:lnTo>
                    <a:pt x="115542" y="34522"/>
                  </a:lnTo>
                  <a:lnTo>
                    <a:pt x="120701" y="25256"/>
                  </a:lnTo>
                  <a:lnTo>
                    <a:pt x="126905" y="17080"/>
                  </a:lnTo>
                  <a:lnTo>
                    <a:pt x="134143" y="10031"/>
                  </a:lnTo>
                  <a:lnTo>
                    <a:pt x="142102" y="4444"/>
                  </a:lnTo>
                  <a:lnTo>
                    <a:pt x="150280" y="1035"/>
                  </a:lnTo>
                  <a:lnTo>
                    <a:pt x="158370" y="0"/>
                  </a:lnTo>
                  <a:lnTo>
                    <a:pt x="166257" y="1082"/>
                  </a:lnTo>
                  <a:lnTo>
                    <a:pt x="173933" y="3859"/>
                  </a:lnTo>
                  <a:lnTo>
                    <a:pt x="181424" y="7913"/>
                  </a:lnTo>
                  <a:lnTo>
                    <a:pt x="188606" y="13055"/>
                  </a:lnTo>
                  <a:lnTo>
                    <a:pt x="195211" y="19321"/>
                  </a:lnTo>
                  <a:lnTo>
                    <a:pt x="201138" y="26647"/>
                  </a:lnTo>
                  <a:lnTo>
                    <a:pt x="206440" y="35023"/>
                  </a:lnTo>
                  <a:lnTo>
                    <a:pt x="211237" y="44554"/>
                  </a:lnTo>
                  <a:lnTo>
                    <a:pt x="215650" y="55193"/>
                  </a:lnTo>
                  <a:lnTo>
                    <a:pt x="219784" y="66761"/>
                  </a:lnTo>
                  <a:lnTo>
                    <a:pt x="223721" y="79051"/>
                  </a:lnTo>
                  <a:lnTo>
                    <a:pt x="227516" y="91873"/>
                  </a:lnTo>
                  <a:lnTo>
                    <a:pt x="231049" y="105075"/>
                  </a:lnTo>
                  <a:lnTo>
                    <a:pt x="234042" y="118544"/>
                  </a:lnTo>
                  <a:lnTo>
                    <a:pt x="236387" y="132178"/>
                  </a:lnTo>
                  <a:lnTo>
                    <a:pt x="238135" y="145313"/>
                  </a:lnTo>
                  <a:lnTo>
                    <a:pt x="239579" y="158009"/>
                  </a:lnTo>
                  <a:lnTo>
                    <a:pt x="240847" y="171380"/>
                  </a:lnTo>
                  <a:lnTo>
                    <a:pt x="242155" y="1875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7" name="Straight Connector 86"/>
          <p:cNvCxnSpPr/>
          <p:nvPr/>
        </p:nvCxnSpPr>
        <p:spPr>
          <a:xfrm>
            <a:off x="4632538" y="2832165"/>
            <a:ext cx="0" cy="135817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Group 93"/>
          <p:cNvGrpSpPr/>
          <p:nvPr/>
        </p:nvGrpSpPr>
        <p:grpSpPr>
          <a:xfrm>
            <a:off x="4874694" y="3105906"/>
            <a:ext cx="893187" cy="397407"/>
            <a:chOff x="4874694" y="3105906"/>
            <a:chExt cx="893187" cy="397407"/>
          </a:xfrm>
        </p:grpSpPr>
        <p:sp>
          <p:nvSpPr>
            <p:cNvPr id="88" name="Freeform 87"/>
            <p:cNvSpPr/>
            <p:nvPr/>
          </p:nvSpPr>
          <p:spPr>
            <a:xfrm>
              <a:off x="4874694" y="3292322"/>
              <a:ext cx="242157" cy="182083"/>
            </a:xfrm>
            <a:custGeom>
              <a:avLst/>
              <a:gdLst/>
              <a:ahLst/>
              <a:cxnLst/>
              <a:rect l="0" t="0" r="0" b="0"/>
              <a:pathLst>
                <a:path w="242157" h="182083">
                  <a:moveTo>
                    <a:pt x="0" y="3097"/>
                  </a:moveTo>
                  <a:lnTo>
                    <a:pt x="0" y="14900"/>
                  </a:lnTo>
                  <a:lnTo>
                    <a:pt x="0" y="26669"/>
                  </a:lnTo>
                  <a:lnTo>
                    <a:pt x="4" y="39559"/>
                  </a:lnTo>
                  <a:lnTo>
                    <a:pt x="177" y="53407"/>
                  </a:lnTo>
                  <a:lnTo>
                    <a:pt x="826" y="67735"/>
                  </a:lnTo>
                  <a:lnTo>
                    <a:pt x="2074" y="82204"/>
                  </a:lnTo>
                  <a:lnTo>
                    <a:pt x="3727" y="96654"/>
                  </a:lnTo>
                  <a:lnTo>
                    <a:pt x="5375" y="111030"/>
                  </a:lnTo>
                  <a:lnTo>
                    <a:pt x="6767" y="125294"/>
                  </a:lnTo>
                  <a:lnTo>
                    <a:pt x="7449" y="138326"/>
                  </a:lnTo>
                  <a:lnTo>
                    <a:pt x="6809" y="146418"/>
                  </a:lnTo>
                  <a:lnTo>
                    <a:pt x="5256" y="147110"/>
                  </a:lnTo>
                  <a:lnTo>
                    <a:pt x="3759" y="142052"/>
                  </a:lnTo>
                  <a:lnTo>
                    <a:pt x="2605" y="133167"/>
                  </a:lnTo>
                  <a:lnTo>
                    <a:pt x="1780" y="122015"/>
                  </a:lnTo>
                  <a:lnTo>
                    <a:pt x="1211" y="109602"/>
                  </a:lnTo>
                  <a:lnTo>
                    <a:pt x="991" y="96659"/>
                  </a:lnTo>
                  <a:lnTo>
                    <a:pt x="1373" y="83804"/>
                  </a:lnTo>
                  <a:lnTo>
                    <a:pt x="2450" y="71342"/>
                  </a:lnTo>
                  <a:lnTo>
                    <a:pt x="4327" y="59494"/>
                  </a:lnTo>
                  <a:lnTo>
                    <a:pt x="7191" y="48519"/>
                  </a:lnTo>
                  <a:lnTo>
                    <a:pt x="11051" y="38470"/>
                  </a:lnTo>
                  <a:lnTo>
                    <a:pt x="15931" y="29395"/>
                  </a:lnTo>
                  <a:lnTo>
                    <a:pt x="21956" y="21437"/>
                  </a:lnTo>
                  <a:lnTo>
                    <a:pt x="29078" y="14576"/>
                  </a:lnTo>
                  <a:lnTo>
                    <a:pt x="36962" y="9136"/>
                  </a:lnTo>
                  <a:lnTo>
                    <a:pt x="45091" y="5837"/>
                  </a:lnTo>
                  <a:lnTo>
                    <a:pt x="53143" y="4884"/>
                  </a:lnTo>
                  <a:lnTo>
                    <a:pt x="60836" y="6194"/>
                  </a:lnTo>
                  <a:lnTo>
                    <a:pt x="67850" y="9656"/>
                  </a:lnTo>
                  <a:lnTo>
                    <a:pt x="74083" y="14984"/>
                  </a:lnTo>
                  <a:lnTo>
                    <a:pt x="79606" y="21797"/>
                  </a:lnTo>
                  <a:lnTo>
                    <a:pt x="84558" y="29723"/>
                  </a:lnTo>
                  <a:lnTo>
                    <a:pt x="89094" y="38422"/>
                  </a:lnTo>
                  <a:lnTo>
                    <a:pt x="93834" y="46445"/>
                  </a:lnTo>
                  <a:lnTo>
                    <a:pt x="99460" y="50443"/>
                  </a:lnTo>
                  <a:lnTo>
                    <a:pt x="105284" y="49093"/>
                  </a:lnTo>
                  <a:lnTo>
                    <a:pt x="110391" y="44375"/>
                  </a:lnTo>
                  <a:lnTo>
                    <a:pt x="114981" y="37817"/>
                  </a:lnTo>
                  <a:lnTo>
                    <a:pt x="119621" y="30457"/>
                  </a:lnTo>
                  <a:lnTo>
                    <a:pt x="124644" y="22872"/>
                  </a:lnTo>
                  <a:lnTo>
                    <a:pt x="130454" y="15636"/>
                  </a:lnTo>
                  <a:lnTo>
                    <a:pt x="137625" y="9449"/>
                  </a:lnTo>
                  <a:lnTo>
                    <a:pt x="146323" y="4592"/>
                  </a:lnTo>
                  <a:lnTo>
                    <a:pt x="156075" y="1311"/>
                  </a:lnTo>
                  <a:lnTo>
                    <a:pt x="165996" y="0"/>
                  </a:lnTo>
                  <a:lnTo>
                    <a:pt x="175552" y="677"/>
                  </a:lnTo>
                  <a:lnTo>
                    <a:pt x="184573" y="3231"/>
                  </a:lnTo>
                  <a:lnTo>
                    <a:pt x="193084" y="7603"/>
                  </a:lnTo>
                  <a:lnTo>
                    <a:pt x="201172" y="13582"/>
                  </a:lnTo>
                  <a:lnTo>
                    <a:pt x="208772" y="21017"/>
                  </a:lnTo>
                  <a:lnTo>
                    <a:pt x="215664" y="29902"/>
                  </a:lnTo>
                  <a:lnTo>
                    <a:pt x="221782" y="40098"/>
                  </a:lnTo>
                  <a:lnTo>
                    <a:pt x="227046" y="51367"/>
                  </a:lnTo>
                  <a:lnTo>
                    <a:pt x="231285" y="63455"/>
                  </a:lnTo>
                  <a:lnTo>
                    <a:pt x="234505" y="76142"/>
                  </a:lnTo>
                  <a:lnTo>
                    <a:pt x="236854" y="89253"/>
                  </a:lnTo>
                  <a:lnTo>
                    <a:pt x="238522" y="102660"/>
                  </a:lnTo>
                  <a:lnTo>
                    <a:pt x="239684" y="116259"/>
                  </a:lnTo>
                  <a:lnTo>
                    <a:pt x="240485" y="129568"/>
                  </a:lnTo>
                  <a:lnTo>
                    <a:pt x="241118" y="143144"/>
                  </a:lnTo>
                  <a:lnTo>
                    <a:pt x="241644" y="159297"/>
                  </a:lnTo>
                  <a:lnTo>
                    <a:pt x="242156" y="182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153078" y="3316790"/>
              <a:ext cx="123540" cy="186523"/>
            </a:xfrm>
            <a:custGeom>
              <a:avLst/>
              <a:gdLst/>
              <a:ahLst/>
              <a:cxnLst/>
              <a:rect l="0" t="0" r="0" b="0"/>
              <a:pathLst>
                <a:path w="123540" h="186523">
                  <a:moveTo>
                    <a:pt x="5885" y="83914"/>
                  </a:moveTo>
                  <a:lnTo>
                    <a:pt x="17553" y="83847"/>
                  </a:lnTo>
                  <a:lnTo>
                    <a:pt x="28042" y="83207"/>
                  </a:lnTo>
                  <a:lnTo>
                    <a:pt x="38344" y="81911"/>
                  </a:lnTo>
                  <a:lnTo>
                    <a:pt x="48645" y="80051"/>
                  </a:lnTo>
                  <a:lnTo>
                    <a:pt x="58989" y="77734"/>
                  </a:lnTo>
                  <a:lnTo>
                    <a:pt x="69374" y="75063"/>
                  </a:lnTo>
                  <a:lnTo>
                    <a:pt x="79630" y="71967"/>
                  </a:lnTo>
                  <a:lnTo>
                    <a:pt x="89439" y="68211"/>
                  </a:lnTo>
                  <a:lnTo>
                    <a:pt x="98657" y="63714"/>
                  </a:lnTo>
                  <a:lnTo>
                    <a:pt x="106981" y="58218"/>
                  </a:lnTo>
                  <a:lnTo>
                    <a:pt x="113893" y="51241"/>
                  </a:lnTo>
                  <a:lnTo>
                    <a:pt x="119230" y="42667"/>
                  </a:lnTo>
                  <a:lnTo>
                    <a:pt x="122660" y="33163"/>
                  </a:lnTo>
                  <a:lnTo>
                    <a:pt x="123539" y="23939"/>
                  </a:lnTo>
                  <a:lnTo>
                    <a:pt x="121753" y="15677"/>
                  </a:lnTo>
                  <a:lnTo>
                    <a:pt x="117470" y="8847"/>
                  </a:lnTo>
                  <a:lnTo>
                    <a:pt x="110865" y="3942"/>
                  </a:lnTo>
                  <a:lnTo>
                    <a:pt x="102281" y="1025"/>
                  </a:lnTo>
                  <a:lnTo>
                    <a:pt x="92302" y="0"/>
                  </a:lnTo>
                  <a:lnTo>
                    <a:pt x="81628" y="809"/>
                  </a:lnTo>
                  <a:lnTo>
                    <a:pt x="70722" y="3234"/>
                  </a:lnTo>
                  <a:lnTo>
                    <a:pt x="59961" y="6960"/>
                  </a:lnTo>
                  <a:lnTo>
                    <a:pt x="49737" y="11668"/>
                  </a:lnTo>
                  <a:lnTo>
                    <a:pt x="40199" y="17093"/>
                  </a:lnTo>
                  <a:lnTo>
                    <a:pt x="31472" y="23191"/>
                  </a:lnTo>
                  <a:lnTo>
                    <a:pt x="23748" y="30115"/>
                  </a:lnTo>
                  <a:lnTo>
                    <a:pt x="17035" y="37890"/>
                  </a:lnTo>
                  <a:lnTo>
                    <a:pt x="11356" y="46569"/>
                  </a:lnTo>
                  <a:lnTo>
                    <a:pt x="6830" y="56305"/>
                  </a:lnTo>
                  <a:lnTo>
                    <a:pt x="3418" y="67077"/>
                  </a:lnTo>
                  <a:lnTo>
                    <a:pt x="1109" y="78565"/>
                  </a:lnTo>
                  <a:lnTo>
                    <a:pt x="0" y="90268"/>
                  </a:lnTo>
                  <a:lnTo>
                    <a:pt x="31" y="101878"/>
                  </a:lnTo>
                  <a:lnTo>
                    <a:pt x="1016" y="113283"/>
                  </a:lnTo>
                  <a:lnTo>
                    <a:pt x="2739" y="124474"/>
                  </a:lnTo>
                  <a:lnTo>
                    <a:pt x="5016" y="135478"/>
                  </a:lnTo>
                  <a:lnTo>
                    <a:pt x="8019" y="146173"/>
                  </a:lnTo>
                  <a:lnTo>
                    <a:pt x="12244" y="156289"/>
                  </a:lnTo>
                  <a:lnTo>
                    <a:pt x="17867" y="165712"/>
                  </a:lnTo>
                  <a:lnTo>
                    <a:pt x="24762" y="174007"/>
                  </a:lnTo>
                  <a:lnTo>
                    <a:pt x="32686" y="180368"/>
                  </a:lnTo>
                  <a:lnTo>
                    <a:pt x="41384" y="184527"/>
                  </a:lnTo>
                  <a:lnTo>
                    <a:pt x="50478" y="186522"/>
                  </a:lnTo>
                  <a:lnTo>
                    <a:pt x="59493" y="186431"/>
                  </a:lnTo>
                  <a:lnTo>
                    <a:pt x="68182" y="184524"/>
                  </a:lnTo>
                  <a:lnTo>
                    <a:pt x="76574" y="181285"/>
                  </a:lnTo>
                  <a:lnTo>
                    <a:pt x="85914" y="176896"/>
                  </a:lnTo>
                  <a:lnTo>
                    <a:pt x="99256" y="169859"/>
                  </a:lnTo>
                  <a:lnTo>
                    <a:pt x="121699" y="1576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364921" y="3105906"/>
              <a:ext cx="4613" cy="357970"/>
            </a:xfrm>
            <a:custGeom>
              <a:avLst/>
              <a:gdLst/>
              <a:ahLst/>
              <a:cxnLst/>
              <a:rect l="0" t="0" r="0" b="0"/>
              <a:pathLst>
                <a:path w="4613" h="357970">
                  <a:moveTo>
                    <a:pt x="4612" y="0"/>
                  </a:moveTo>
                  <a:lnTo>
                    <a:pt x="1813" y="11736"/>
                  </a:lnTo>
                  <a:lnTo>
                    <a:pt x="311" y="22864"/>
                  </a:lnTo>
                  <a:lnTo>
                    <a:pt x="0" y="34467"/>
                  </a:lnTo>
                  <a:lnTo>
                    <a:pt x="506" y="46801"/>
                  </a:lnTo>
                  <a:lnTo>
                    <a:pt x="1326" y="60110"/>
                  </a:lnTo>
                  <a:lnTo>
                    <a:pt x="2141" y="74423"/>
                  </a:lnTo>
                  <a:lnTo>
                    <a:pt x="2825" y="89774"/>
                  </a:lnTo>
                  <a:lnTo>
                    <a:pt x="3352" y="106284"/>
                  </a:lnTo>
                  <a:lnTo>
                    <a:pt x="3738" y="123904"/>
                  </a:lnTo>
                  <a:lnTo>
                    <a:pt x="4012" y="142294"/>
                  </a:lnTo>
                  <a:lnTo>
                    <a:pt x="4204" y="160936"/>
                  </a:lnTo>
                  <a:lnTo>
                    <a:pt x="4336" y="179508"/>
                  </a:lnTo>
                  <a:lnTo>
                    <a:pt x="4426" y="197722"/>
                  </a:lnTo>
                  <a:lnTo>
                    <a:pt x="4487" y="215259"/>
                  </a:lnTo>
                  <a:lnTo>
                    <a:pt x="4528" y="232022"/>
                  </a:lnTo>
                  <a:lnTo>
                    <a:pt x="4555" y="248245"/>
                  </a:lnTo>
                  <a:lnTo>
                    <a:pt x="4574" y="264372"/>
                  </a:lnTo>
                  <a:lnTo>
                    <a:pt x="4587" y="280655"/>
                  </a:lnTo>
                  <a:lnTo>
                    <a:pt x="4595" y="296614"/>
                  </a:lnTo>
                  <a:lnTo>
                    <a:pt x="4602" y="312796"/>
                  </a:lnTo>
                  <a:lnTo>
                    <a:pt x="4607" y="331746"/>
                  </a:lnTo>
                  <a:lnTo>
                    <a:pt x="461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496000" y="3116435"/>
              <a:ext cx="10405" cy="336913"/>
            </a:xfrm>
            <a:custGeom>
              <a:avLst/>
              <a:gdLst/>
              <a:ahLst/>
              <a:cxnLst/>
              <a:rect l="0" t="0" r="0" b="0"/>
              <a:pathLst>
                <a:path w="10405" h="336913">
                  <a:moveTo>
                    <a:pt x="10404" y="0"/>
                  </a:moveTo>
                  <a:lnTo>
                    <a:pt x="7537" y="8868"/>
                  </a:lnTo>
                  <a:lnTo>
                    <a:pt x="5395" y="17855"/>
                  </a:lnTo>
                  <a:lnTo>
                    <a:pt x="3792" y="27859"/>
                  </a:lnTo>
                  <a:lnTo>
                    <a:pt x="2611" y="39186"/>
                  </a:lnTo>
                  <a:lnTo>
                    <a:pt x="1763" y="52294"/>
                  </a:lnTo>
                  <a:lnTo>
                    <a:pt x="1166" y="67254"/>
                  </a:lnTo>
                  <a:lnTo>
                    <a:pt x="751" y="83670"/>
                  </a:lnTo>
                  <a:lnTo>
                    <a:pt x="467" y="100896"/>
                  </a:lnTo>
                  <a:lnTo>
                    <a:pt x="273" y="118481"/>
                  </a:lnTo>
                  <a:lnTo>
                    <a:pt x="143" y="136353"/>
                  </a:lnTo>
                  <a:lnTo>
                    <a:pt x="55" y="154716"/>
                  </a:lnTo>
                  <a:lnTo>
                    <a:pt x="0" y="173651"/>
                  </a:lnTo>
                  <a:lnTo>
                    <a:pt x="133" y="192791"/>
                  </a:lnTo>
                  <a:lnTo>
                    <a:pt x="754" y="211421"/>
                  </a:lnTo>
                  <a:lnTo>
                    <a:pt x="1985" y="229177"/>
                  </a:lnTo>
                  <a:lnTo>
                    <a:pt x="3627" y="246033"/>
                  </a:lnTo>
                  <a:lnTo>
                    <a:pt x="5267" y="262121"/>
                  </a:lnTo>
                  <a:lnTo>
                    <a:pt x="6664" y="277591"/>
                  </a:lnTo>
                  <a:lnTo>
                    <a:pt x="7756" y="291998"/>
                  </a:lnTo>
                  <a:lnTo>
                    <a:pt x="8681" y="305703"/>
                  </a:lnTo>
                  <a:lnTo>
                    <a:pt x="9517" y="319912"/>
                  </a:lnTo>
                  <a:lnTo>
                    <a:pt x="1040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422176" y="326383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5664" y="67"/>
                  </a:lnTo>
                  <a:lnTo>
                    <a:pt x="124535" y="707"/>
                  </a:lnTo>
                  <a:lnTo>
                    <a:pt x="112936" y="2004"/>
                  </a:lnTo>
                  <a:lnTo>
                    <a:pt x="100776" y="3864"/>
                  </a:lnTo>
                  <a:lnTo>
                    <a:pt x="88115" y="6180"/>
                  </a:lnTo>
                  <a:lnTo>
                    <a:pt x="75069" y="8842"/>
                  </a:lnTo>
                  <a:lnTo>
                    <a:pt x="61957" y="11604"/>
                  </a:lnTo>
                  <a:lnTo>
                    <a:pt x="47802" y="14362"/>
                  </a:lnTo>
                  <a:lnTo>
                    <a:pt x="29128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590632" y="3242777"/>
              <a:ext cx="177249" cy="216515"/>
            </a:xfrm>
            <a:custGeom>
              <a:avLst/>
              <a:gdLst/>
              <a:ahLst/>
              <a:cxnLst/>
              <a:rect l="0" t="0" r="0" b="0"/>
              <a:pathLst>
                <a:path w="177249" h="216515">
                  <a:moveTo>
                    <a:pt x="126342" y="0"/>
                  </a:moveTo>
                  <a:lnTo>
                    <a:pt x="114674" y="67"/>
                  </a:lnTo>
                  <a:lnTo>
                    <a:pt x="104185" y="707"/>
                  </a:lnTo>
                  <a:lnTo>
                    <a:pt x="93883" y="2004"/>
                  </a:lnTo>
                  <a:lnTo>
                    <a:pt x="83582" y="3863"/>
                  </a:lnTo>
                  <a:lnTo>
                    <a:pt x="73239" y="6180"/>
                  </a:lnTo>
                  <a:lnTo>
                    <a:pt x="62853" y="8851"/>
                  </a:lnTo>
                  <a:lnTo>
                    <a:pt x="52598" y="11947"/>
                  </a:lnTo>
                  <a:lnTo>
                    <a:pt x="42788" y="15703"/>
                  </a:lnTo>
                  <a:lnTo>
                    <a:pt x="33580" y="20192"/>
                  </a:lnTo>
                  <a:lnTo>
                    <a:pt x="25602" y="25341"/>
                  </a:lnTo>
                  <a:lnTo>
                    <a:pt x="19985" y="31022"/>
                  </a:lnTo>
                  <a:lnTo>
                    <a:pt x="17147" y="37099"/>
                  </a:lnTo>
                  <a:lnTo>
                    <a:pt x="17021" y="43297"/>
                  </a:lnTo>
                  <a:lnTo>
                    <a:pt x="19438" y="49225"/>
                  </a:lnTo>
                  <a:lnTo>
                    <a:pt x="24026" y="54690"/>
                  </a:lnTo>
                  <a:lnTo>
                    <a:pt x="30323" y="59680"/>
                  </a:lnTo>
                  <a:lnTo>
                    <a:pt x="37894" y="64266"/>
                  </a:lnTo>
                  <a:lnTo>
                    <a:pt x="46385" y="68537"/>
                  </a:lnTo>
                  <a:lnTo>
                    <a:pt x="55522" y="72577"/>
                  </a:lnTo>
                  <a:lnTo>
                    <a:pt x="65107" y="76450"/>
                  </a:lnTo>
                  <a:lnTo>
                    <a:pt x="74998" y="80208"/>
                  </a:lnTo>
                  <a:lnTo>
                    <a:pt x="85097" y="83885"/>
                  </a:lnTo>
                  <a:lnTo>
                    <a:pt x="95337" y="87507"/>
                  </a:lnTo>
                  <a:lnTo>
                    <a:pt x="105669" y="91097"/>
                  </a:lnTo>
                  <a:lnTo>
                    <a:pt x="115895" y="94830"/>
                  </a:lnTo>
                  <a:lnTo>
                    <a:pt x="125689" y="99023"/>
                  </a:lnTo>
                  <a:lnTo>
                    <a:pt x="134906" y="103813"/>
                  </a:lnTo>
                  <a:lnTo>
                    <a:pt x="143571" y="109336"/>
                  </a:lnTo>
                  <a:lnTo>
                    <a:pt x="151777" y="115801"/>
                  </a:lnTo>
                  <a:lnTo>
                    <a:pt x="159619" y="123226"/>
                  </a:lnTo>
                  <a:lnTo>
                    <a:pt x="166700" y="131484"/>
                  </a:lnTo>
                  <a:lnTo>
                    <a:pt x="172172" y="140397"/>
                  </a:lnTo>
                  <a:lnTo>
                    <a:pt x="175696" y="149794"/>
                  </a:lnTo>
                  <a:lnTo>
                    <a:pt x="177248" y="159374"/>
                  </a:lnTo>
                  <a:lnTo>
                    <a:pt x="176853" y="168725"/>
                  </a:lnTo>
                  <a:lnTo>
                    <a:pt x="174729" y="177636"/>
                  </a:lnTo>
                  <a:lnTo>
                    <a:pt x="171050" y="185924"/>
                  </a:lnTo>
                  <a:lnTo>
                    <a:pt x="165848" y="193345"/>
                  </a:lnTo>
                  <a:lnTo>
                    <a:pt x="159275" y="199850"/>
                  </a:lnTo>
                  <a:lnTo>
                    <a:pt x="151425" y="205389"/>
                  </a:lnTo>
                  <a:lnTo>
                    <a:pt x="142254" y="209819"/>
                  </a:lnTo>
                  <a:lnTo>
                    <a:pt x="131861" y="213167"/>
                  </a:lnTo>
                  <a:lnTo>
                    <a:pt x="120459" y="215433"/>
                  </a:lnTo>
                  <a:lnTo>
                    <a:pt x="108281" y="216514"/>
                  </a:lnTo>
                  <a:lnTo>
                    <a:pt x="95538" y="216464"/>
                  </a:lnTo>
                  <a:lnTo>
                    <a:pt x="82559" y="215466"/>
                  </a:lnTo>
                  <a:lnTo>
                    <a:pt x="69773" y="213733"/>
                  </a:lnTo>
                  <a:lnTo>
                    <a:pt x="57406" y="211464"/>
                  </a:lnTo>
                  <a:lnTo>
                    <a:pt x="45746" y="208965"/>
                  </a:lnTo>
                  <a:lnTo>
                    <a:pt x="33986" y="206412"/>
                  </a:lnTo>
                  <a:lnTo>
                    <a:pt x="19980" y="20358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5" name="Straight Connector 94"/>
          <p:cNvCxnSpPr/>
          <p:nvPr/>
        </p:nvCxnSpPr>
        <p:spPr>
          <a:xfrm>
            <a:off x="5285306" y="3548103"/>
            <a:ext cx="484310" cy="62118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5790673" y="4169285"/>
            <a:ext cx="89492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6222342" y="4200870"/>
            <a:ext cx="494839" cy="54748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>
            <a:off x="3032207" y="3579689"/>
            <a:ext cx="568539" cy="72646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Group 102"/>
          <p:cNvGrpSpPr/>
          <p:nvPr/>
        </p:nvGrpSpPr>
        <p:grpSpPr>
          <a:xfrm>
            <a:off x="3242777" y="3569160"/>
            <a:ext cx="358258" cy="600126"/>
            <a:chOff x="3242777" y="3569160"/>
            <a:chExt cx="358258" cy="600126"/>
          </a:xfrm>
        </p:grpSpPr>
        <p:sp>
          <p:nvSpPr>
            <p:cNvPr id="99" name="Freeform 98"/>
            <p:cNvSpPr/>
            <p:nvPr/>
          </p:nvSpPr>
          <p:spPr>
            <a:xfrm>
              <a:off x="3242777" y="3632331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126342" y="0"/>
                  </a:moveTo>
                  <a:lnTo>
                    <a:pt x="120474" y="5868"/>
                  </a:lnTo>
                  <a:lnTo>
                    <a:pt x="114909" y="11433"/>
                  </a:lnTo>
                  <a:lnTo>
                    <a:pt x="109106" y="17236"/>
                  </a:lnTo>
                  <a:lnTo>
                    <a:pt x="102852" y="23490"/>
                  </a:lnTo>
                  <a:lnTo>
                    <a:pt x="95874" y="30468"/>
                  </a:lnTo>
                  <a:lnTo>
                    <a:pt x="88098" y="38249"/>
                  </a:lnTo>
                  <a:lnTo>
                    <a:pt x="79769" y="46751"/>
                  </a:lnTo>
                  <a:lnTo>
                    <a:pt x="71338" y="55830"/>
                  </a:lnTo>
                  <a:lnTo>
                    <a:pt x="63078" y="65338"/>
                  </a:lnTo>
                  <a:lnTo>
                    <a:pt x="55076" y="74993"/>
                  </a:lnTo>
                  <a:lnTo>
                    <a:pt x="47322" y="84394"/>
                  </a:lnTo>
                  <a:lnTo>
                    <a:pt x="39780" y="93340"/>
                  </a:lnTo>
                  <a:lnTo>
                    <a:pt x="32507" y="101708"/>
                  </a:lnTo>
                  <a:lnTo>
                    <a:pt x="24858" y="110285"/>
                  </a:lnTo>
                  <a:lnTo>
                    <a:pt x="15040" y="12094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327005" y="3569160"/>
              <a:ext cx="115814" cy="136872"/>
            </a:xfrm>
            <a:custGeom>
              <a:avLst/>
              <a:gdLst/>
              <a:ahLst/>
              <a:cxnLst/>
              <a:rect l="0" t="0" r="0" b="0"/>
              <a:pathLst>
                <a:path w="115814" h="136872">
                  <a:moveTo>
                    <a:pt x="115813" y="136871"/>
                  </a:moveTo>
                  <a:lnTo>
                    <a:pt x="109946" y="130936"/>
                  </a:lnTo>
                  <a:lnTo>
                    <a:pt x="104381" y="124731"/>
                  </a:lnTo>
                  <a:lnTo>
                    <a:pt x="98582" y="117640"/>
                  </a:lnTo>
                  <a:lnTo>
                    <a:pt x="92501" y="109873"/>
                  </a:lnTo>
                  <a:lnTo>
                    <a:pt x="86171" y="101875"/>
                  </a:lnTo>
                  <a:lnTo>
                    <a:pt x="79644" y="93929"/>
                  </a:lnTo>
                  <a:lnTo>
                    <a:pt x="72968" y="85982"/>
                  </a:lnTo>
                  <a:lnTo>
                    <a:pt x="66185" y="77741"/>
                  </a:lnTo>
                  <a:lnTo>
                    <a:pt x="59327" y="69055"/>
                  </a:lnTo>
                  <a:lnTo>
                    <a:pt x="52418" y="60087"/>
                  </a:lnTo>
                  <a:lnTo>
                    <a:pt x="45473" y="51214"/>
                  </a:lnTo>
                  <a:lnTo>
                    <a:pt x="38508" y="42655"/>
                  </a:lnTo>
                  <a:lnTo>
                    <a:pt x="31642" y="34564"/>
                  </a:lnTo>
                  <a:lnTo>
                    <a:pt x="24317" y="26208"/>
                  </a:lnTo>
                  <a:lnTo>
                    <a:pt x="14771" y="157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382992" y="3716559"/>
              <a:ext cx="85290" cy="315856"/>
            </a:xfrm>
            <a:custGeom>
              <a:avLst/>
              <a:gdLst/>
              <a:ahLst/>
              <a:cxnLst/>
              <a:rect l="0" t="0" r="0" b="0"/>
              <a:pathLst>
                <a:path w="85290" h="315856">
                  <a:moveTo>
                    <a:pt x="80883" y="0"/>
                  </a:moveTo>
                  <a:lnTo>
                    <a:pt x="77883" y="8869"/>
                  </a:lnTo>
                  <a:lnTo>
                    <a:pt x="74460" y="17856"/>
                  </a:lnTo>
                  <a:lnTo>
                    <a:pt x="70268" y="27847"/>
                  </a:lnTo>
                  <a:lnTo>
                    <a:pt x="65541" y="38654"/>
                  </a:lnTo>
                  <a:lnTo>
                    <a:pt x="60708" y="49817"/>
                  </a:lnTo>
                  <a:lnTo>
                    <a:pt x="56026" y="61027"/>
                  </a:lnTo>
                  <a:lnTo>
                    <a:pt x="51417" y="72312"/>
                  </a:lnTo>
                  <a:lnTo>
                    <a:pt x="46567" y="83945"/>
                  </a:lnTo>
                  <a:lnTo>
                    <a:pt x="41310" y="96059"/>
                  </a:lnTo>
                  <a:lnTo>
                    <a:pt x="35797" y="108481"/>
                  </a:lnTo>
                  <a:lnTo>
                    <a:pt x="30396" y="120827"/>
                  </a:lnTo>
                  <a:lnTo>
                    <a:pt x="25313" y="132875"/>
                  </a:lnTo>
                  <a:lnTo>
                    <a:pt x="20425" y="144576"/>
                  </a:lnTo>
                  <a:lnTo>
                    <a:pt x="15383" y="155967"/>
                  </a:lnTo>
                  <a:lnTo>
                    <a:pt x="10003" y="167040"/>
                  </a:lnTo>
                  <a:lnTo>
                    <a:pt x="4736" y="175403"/>
                  </a:lnTo>
                  <a:lnTo>
                    <a:pt x="1034" y="178138"/>
                  </a:lnTo>
                  <a:lnTo>
                    <a:pt x="0" y="176515"/>
                  </a:lnTo>
                  <a:lnTo>
                    <a:pt x="1377" y="172340"/>
                  </a:lnTo>
                  <a:lnTo>
                    <a:pt x="4544" y="166798"/>
                  </a:lnTo>
                  <a:lnTo>
                    <a:pt x="8961" y="160548"/>
                  </a:lnTo>
                  <a:lnTo>
                    <a:pt x="14235" y="153946"/>
                  </a:lnTo>
                  <a:lnTo>
                    <a:pt x="20254" y="147660"/>
                  </a:lnTo>
                  <a:lnTo>
                    <a:pt x="27135" y="142703"/>
                  </a:lnTo>
                  <a:lnTo>
                    <a:pt x="34879" y="139512"/>
                  </a:lnTo>
                  <a:lnTo>
                    <a:pt x="43200" y="138179"/>
                  </a:lnTo>
                  <a:lnTo>
                    <a:pt x="51633" y="138719"/>
                  </a:lnTo>
                  <a:lnTo>
                    <a:pt x="59889" y="140943"/>
                  </a:lnTo>
                  <a:lnTo>
                    <a:pt x="67551" y="144858"/>
                  </a:lnTo>
                  <a:lnTo>
                    <a:pt x="74012" y="150750"/>
                  </a:lnTo>
                  <a:lnTo>
                    <a:pt x="79051" y="158599"/>
                  </a:lnTo>
                  <a:lnTo>
                    <a:pt x="82621" y="168120"/>
                  </a:lnTo>
                  <a:lnTo>
                    <a:pt x="84658" y="178952"/>
                  </a:lnTo>
                  <a:lnTo>
                    <a:pt x="85289" y="190751"/>
                  </a:lnTo>
                  <a:lnTo>
                    <a:pt x="84766" y="203079"/>
                  </a:lnTo>
                  <a:lnTo>
                    <a:pt x="83361" y="215420"/>
                  </a:lnTo>
                  <a:lnTo>
                    <a:pt x="81311" y="227494"/>
                  </a:lnTo>
                  <a:lnTo>
                    <a:pt x="78802" y="239227"/>
                  </a:lnTo>
                  <a:lnTo>
                    <a:pt x="75973" y="250646"/>
                  </a:lnTo>
                  <a:lnTo>
                    <a:pt x="72928" y="261803"/>
                  </a:lnTo>
                  <a:lnTo>
                    <a:pt x="69890" y="272498"/>
                  </a:lnTo>
                  <a:lnTo>
                    <a:pt x="66908" y="283432"/>
                  </a:lnTo>
                  <a:lnTo>
                    <a:pt x="63722" y="296683"/>
                  </a:lnTo>
                  <a:lnTo>
                    <a:pt x="5982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505989" y="3969243"/>
              <a:ext cx="95046" cy="200043"/>
            </a:xfrm>
            <a:custGeom>
              <a:avLst/>
              <a:gdLst/>
              <a:ahLst/>
              <a:cxnLst/>
              <a:rect l="0" t="0" r="0" b="0"/>
              <a:pathLst>
                <a:path w="95046" h="200043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20" y="32458"/>
                  </a:lnTo>
                  <a:lnTo>
                    <a:pt x="11833" y="42760"/>
                  </a:lnTo>
                  <a:lnTo>
                    <a:pt x="15647" y="53103"/>
                  </a:lnTo>
                  <a:lnTo>
                    <a:pt x="20164" y="63489"/>
                  </a:lnTo>
                  <a:lnTo>
                    <a:pt x="25328" y="73744"/>
                  </a:lnTo>
                  <a:lnTo>
                    <a:pt x="31016" y="83554"/>
                  </a:lnTo>
                  <a:lnTo>
                    <a:pt x="37105" y="92762"/>
                  </a:lnTo>
                  <a:lnTo>
                    <a:pt x="43650" y="100740"/>
                  </a:lnTo>
                  <a:lnTo>
                    <a:pt x="50876" y="106357"/>
                  </a:lnTo>
                  <a:lnTo>
                    <a:pt x="58839" y="109196"/>
                  </a:lnTo>
                  <a:lnTo>
                    <a:pt x="67135" y="109321"/>
                  </a:lnTo>
                  <a:lnTo>
                    <a:pt x="75017" y="106903"/>
                  </a:lnTo>
                  <a:lnTo>
                    <a:pt x="82085" y="102312"/>
                  </a:lnTo>
                  <a:lnTo>
                    <a:pt x="87964" y="95842"/>
                  </a:lnTo>
                  <a:lnTo>
                    <a:pt x="92156" y="87622"/>
                  </a:lnTo>
                  <a:lnTo>
                    <a:pt x="94554" y="77887"/>
                  </a:lnTo>
                  <a:lnTo>
                    <a:pt x="95045" y="67271"/>
                  </a:lnTo>
                  <a:lnTo>
                    <a:pt x="93337" y="56686"/>
                  </a:lnTo>
                  <a:lnTo>
                    <a:pt x="89486" y="46659"/>
                  </a:lnTo>
                  <a:lnTo>
                    <a:pt x="83819" y="37811"/>
                  </a:lnTo>
                  <a:lnTo>
                    <a:pt x="76736" y="31004"/>
                  </a:lnTo>
                  <a:lnTo>
                    <a:pt x="68611" y="26510"/>
                  </a:lnTo>
                  <a:lnTo>
                    <a:pt x="59904" y="24274"/>
                  </a:lnTo>
                  <a:lnTo>
                    <a:pt x="51148" y="24194"/>
                  </a:lnTo>
                  <a:lnTo>
                    <a:pt x="42639" y="25992"/>
                  </a:lnTo>
                  <a:lnTo>
                    <a:pt x="34623" y="29449"/>
                  </a:lnTo>
                  <a:lnTo>
                    <a:pt x="27384" y="34501"/>
                  </a:lnTo>
                  <a:lnTo>
                    <a:pt x="21001" y="40972"/>
                  </a:lnTo>
                  <a:lnTo>
                    <a:pt x="15545" y="48755"/>
                  </a:lnTo>
                  <a:lnTo>
                    <a:pt x="11170" y="57880"/>
                  </a:lnTo>
                  <a:lnTo>
                    <a:pt x="7858" y="68238"/>
                  </a:lnTo>
                  <a:lnTo>
                    <a:pt x="5617" y="79447"/>
                  </a:lnTo>
                  <a:lnTo>
                    <a:pt x="4552" y="90963"/>
                  </a:lnTo>
                  <a:lnTo>
                    <a:pt x="4618" y="102447"/>
                  </a:lnTo>
                  <a:lnTo>
                    <a:pt x="5796" y="113767"/>
                  </a:lnTo>
                  <a:lnTo>
                    <a:pt x="8181" y="124901"/>
                  </a:lnTo>
                  <a:lnTo>
                    <a:pt x="11716" y="135863"/>
                  </a:lnTo>
                  <a:lnTo>
                    <a:pt x="16377" y="146360"/>
                  </a:lnTo>
                  <a:lnTo>
                    <a:pt x="22255" y="155811"/>
                  </a:lnTo>
                  <a:lnTo>
                    <a:pt x="29274" y="163984"/>
                  </a:lnTo>
                  <a:lnTo>
                    <a:pt x="36979" y="171012"/>
                  </a:lnTo>
                  <a:lnTo>
                    <a:pt x="45480" y="178016"/>
                  </a:lnTo>
                  <a:lnTo>
                    <a:pt x="56642" y="186725"/>
                  </a:lnTo>
                  <a:lnTo>
                    <a:pt x="7370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5516933" y="3579689"/>
            <a:ext cx="166706" cy="326384"/>
            <a:chOff x="5516933" y="3579689"/>
            <a:chExt cx="166706" cy="326384"/>
          </a:xfrm>
        </p:grpSpPr>
        <p:sp>
          <p:nvSpPr>
            <p:cNvPr id="104" name="Freeform 103"/>
            <p:cNvSpPr/>
            <p:nvPr/>
          </p:nvSpPr>
          <p:spPr>
            <a:xfrm>
              <a:off x="5516933" y="3674445"/>
              <a:ext cx="42114" cy="42115"/>
            </a:xfrm>
            <a:custGeom>
              <a:avLst/>
              <a:gdLst/>
              <a:ahLst/>
              <a:cxnLst/>
              <a:rect l="0" t="0" r="0" b="0"/>
              <a:pathLst>
                <a:path w="42114" h="42115">
                  <a:moveTo>
                    <a:pt x="42113" y="0"/>
                  </a:moveTo>
                  <a:lnTo>
                    <a:pt x="36245" y="5868"/>
                  </a:lnTo>
                  <a:lnTo>
                    <a:pt x="30681" y="11432"/>
                  </a:lnTo>
                  <a:lnTo>
                    <a:pt x="24858" y="17256"/>
                  </a:lnTo>
                  <a:lnTo>
                    <a:pt x="18500" y="23614"/>
                  </a:lnTo>
                  <a:lnTo>
                    <a:pt x="10708" y="3140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632746" y="357968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604176" y="3748145"/>
              <a:ext cx="79463" cy="157928"/>
            </a:xfrm>
            <a:custGeom>
              <a:avLst/>
              <a:gdLst/>
              <a:ahLst/>
              <a:cxnLst/>
              <a:rect l="0" t="0" r="0" b="0"/>
              <a:pathLst>
                <a:path w="79463" h="157928">
                  <a:moveTo>
                    <a:pt x="18041" y="0"/>
                  </a:moveTo>
                  <a:lnTo>
                    <a:pt x="12240" y="8801"/>
                  </a:lnTo>
                  <a:lnTo>
                    <a:pt x="7316" y="17148"/>
                  </a:lnTo>
                  <a:lnTo>
                    <a:pt x="2851" y="25795"/>
                  </a:lnTo>
                  <a:lnTo>
                    <a:pt x="0" y="33001"/>
                  </a:lnTo>
                  <a:lnTo>
                    <a:pt x="333" y="36328"/>
                  </a:lnTo>
                  <a:lnTo>
                    <a:pt x="3437" y="36365"/>
                  </a:lnTo>
                  <a:lnTo>
                    <a:pt x="8670" y="34484"/>
                  </a:lnTo>
                  <a:lnTo>
                    <a:pt x="15486" y="31973"/>
                  </a:lnTo>
                  <a:lnTo>
                    <a:pt x="23446" y="29973"/>
                  </a:lnTo>
                  <a:lnTo>
                    <a:pt x="32214" y="29004"/>
                  </a:lnTo>
                  <a:lnTo>
                    <a:pt x="41375" y="29281"/>
                  </a:lnTo>
                  <a:lnTo>
                    <a:pt x="50448" y="30961"/>
                  </a:lnTo>
                  <a:lnTo>
                    <a:pt x="59166" y="33978"/>
                  </a:lnTo>
                  <a:lnTo>
                    <a:pt x="66985" y="38436"/>
                  </a:lnTo>
                  <a:lnTo>
                    <a:pt x="73028" y="44699"/>
                  </a:lnTo>
                  <a:lnTo>
                    <a:pt x="76977" y="52795"/>
                  </a:lnTo>
                  <a:lnTo>
                    <a:pt x="79001" y="62313"/>
                  </a:lnTo>
                  <a:lnTo>
                    <a:pt x="79462" y="72610"/>
                  </a:lnTo>
                  <a:lnTo>
                    <a:pt x="78735" y="83237"/>
                  </a:lnTo>
                  <a:lnTo>
                    <a:pt x="76979" y="93963"/>
                  </a:lnTo>
                  <a:lnTo>
                    <a:pt x="74141" y="104690"/>
                  </a:lnTo>
                  <a:lnTo>
                    <a:pt x="70283" y="115371"/>
                  </a:lnTo>
                  <a:lnTo>
                    <a:pt x="65879" y="125544"/>
                  </a:lnTo>
                  <a:lnTo>
                    <a:pt x="61302" y="135326"/>
                  </a:lnTo>
                  <a:lnTo>
                    <a:pt x="56151" y="145574"/>
                  </a:lnTo>
                  <a:lnTo>
                    <a:pt x="4962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5906487" y="3906072"/>
            <a:ext cx="818213" cy="758053"/>
            <a:chOff x="5906487" y="3906072"/>
            <a:chExt cx="818213" cy="758053"/>
          </a:xfrm>
        </p:grpSpPr>
        <p:sp>
          <p:nvSpPr>
            <p:cNvPr id="108" name="Freeform 107"/>
            <p:cNvSpPr/>
            <p:nvPr/>
          </p:nvSpPr>
          <p:spPr>
            <a:xfrm>
              <a:off x="6432911" y="4232455"/>
              <a:ext cx="115815" cy="147401"/>
            </a:xfrm>
            <a:custGeom>
              <a:avLst/>
              <a:gdLst/>
              <a:ahLst/>
              <a:cxnLst/>
              <a:rect l="0" t="0" r="0" b="0"/>
              <a:pathLst>
                <a:path w="115815" h="147401">
                  <a:moveTo>
                    <a:pt x="115814" y="0"/>
                  </a:moveTo>
                  <a:lnTo>
                    <a:pt x="109946" y="8802"/>
                  </a:lnTo>
                  <a:lnTo>
                    <a:pt x="104382" y="17148"/>
                  </a:lnTo>
                  <a:lnTo>
                    <a:pt x="98583" y="25843"/>
                  </a:lnTo>
                  <a:lnTo>
                    <a:pt x="92502" y="34791"/>
                  </a:lnTo>
                  <a:lnTo>
                    <a:pt x="86172" y="43637"/>
                  </a:lnTo>
                  <a:lnTo>
                    <a:pt x="79644" y="52181"/>
                  </a:lnTo>
                  <a:lnTo>
                    <a:pt x="72968" y="60542"/>
                  </a:lnTo>
                  <a:lnTo>
                    <a:pt x="66185" y="69068"/>
                  </a:lnTo>
                  <a:lnTo>
                    <a:pt x="59328" y="77947"/>
                  </a:lnTo>
                  <a:lnTo>
                    <a:pt x="52419" y="87046"/>
                  </a:lnTo>
                  <a:lnTo>
                    <a:pt x="45474" y="96007"/>
                  </a:lnTo>
                  <a:lnTo>
                    <a:pt x="38509" y="104625"/>
                  </a:lnTo>
                  <a:lnTo>
                    <a:pt x="31643" y="112756"/>
                  </a:lnTo>
                  <a:lnTo>
                    <a:pt x="24317" y="121143"/>
                  </a:lnTo>
                  <a:lnTo>
                    <a:pt x="14772" y="131635"/>
                  </a:lnTo>
                  <a:lnTo>
                    <a:pt x="0" y="147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443440" y="4253513"/>
              <a:ext cx="84230" cy="115814"/>
            </a:xfrm>
            <a:custGeom>
              <a:avLst/>
              <a:gdLst/>
              <a:ahLst/>
              <a:cxnLst/>
              <a:rect l="0" t="0" r="0" b="0"/>
              <a:pathLst>
                <a:path w="84230" h="115814">
                  <a:moveTo>
                    <a:pt x="84229" y="115813"/>
                  </a:moveTo>
                  <a:lnTo>
                    <a:pt x="78361" y="107078"/>
                  </a:lnTo>
                  <a:lnTo>
                    <a:pt x="72797" y="99373"/>
                  </a:lnTo>
                  <a:lnTo>
                    <a:pt x="67002" y="91966"/>
                  </a:lnTo>
                  <a:lnTo>
                    <a:pt x="61094" y="84532"/>
                  </a:lnTo>
                  <a:lnTo>
                    <a:pt x="55412" y="76705"/>
                  </a:lnTo>
                  <a:lnTo>
                    <a:pt x="50133" y="68331"/>
                  </a:lnTo>
                  <a:lnTo>
                    <a:pt x="45109" y="59588"/>
                  </a:lnTo>
                  <a:lnTo>
                    <a:pt x="39975" y="50873"/>
                  </a:lnTo>
                  <a:lnTo>
                    <a:pt x="34525" y="42424"/>
                  </a:lnTo>
                  <a:lnTo>
                    <a:pt x="28830" y="34407"/>
                  </a:lnTo>
                  <a:lnTo>
                    <a:pt x="22494" y="26111"/>
                  </a:lnTo>
                  <a:lnTo>
                    <a:pt x="13835" y="156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558043" y="4316684"/>
              <a:ext cx="85440" cy="221099"/>
            </a:xfrm>
            <a:custGeom>
              <a:avLst/>
              <a:gdLst/>
              <a:ahLst/>
              <a:cxnLst/>
              <a:rect l="0" t="0" r="0" b="0"/>
              <a:pathLst>
                <a:path w="85440" h="221099">
                  <a:moveTo>
                    <a:pt x="85439" y="0"/>
                  </a:moveTo>
                  <a:lnTo>
                    <a:pt x="79572" y="5935"/>
                  </a:lnTo>
                  <a:lnTo>
                    <a:pt x="74007" y="12139"/>
                  </a:lnTo>
                  <a:lnTo>
                    <a:pt x="68213" y="19235"/>
                  </a:lnTo>
                  <a:lnTo>
                    <a:pt x="62304" y="27175"/>
                  </a:lnTo>
                  <a:lnTo>
                    <a:pt x="56623" y="35821"/>
                  </a:lnTo>
                  <a:lnTo>
                    <a:pt x="51343" y="45011"/>
                  </a:lnTo>
                  <a:lnTo>
                    <a:pt x="46320" y="54438"/>
                  </a:lnTo>
                  <a:lnTo>
                    <a:pt x="41185" y="63679"/>
                  </a:lnTo>
                  <a:lnTo>
                    <a:pt x="35735" y="72524"/>
                  </a:lnTo>
                  <a:lnTo>
                    <a:pt x="30092" y="81104"/>
                  </a:lnTo>
                  <a:lnTo>
                    <a:pt x="24602" y="89786"/>
                  </a:lnTo>
                  <a:lnTo>
                    <a:pt x="19460" y="98778"/>
                  </a:lnTo>
                  <a:lnTo>
                    <a:pt x="14532" y="108123"/>
                  </a:lnTo>
                  <a:lnTo>
                    <a:pt x="9463" y="117784"/>
                  </a:lnTo>
                  <a:lnTo>
                    <a:pt x="4104" y="127624"/>
                  </a:lnTo>
                  <a:lnTo>
                    <a:pt x="245" y="135130"/>
                  </a:lnTo>
                  <a:lnTo>
                    <a:pt x="0" y="137442"/>
                  </a:lnTo>
                  <a:lnTo>
                    <a:pt x="2449" y="135903"/>
                  </a:lnTo>
                  <a:lnTo>
                    <a:pt x="6741" y="132577"/>
                  </a:lnTo>
                  <a:lnTo>
                    <a:pt x="12551" y="129367"/>
                  </a:lnTo>
                  <a:lnTo>
                    <a:pt x="19608" y="127236"/>
                  </a:lnTo>
                  <a:lnTo>
                    <a:pt x="27151" y="126890"/>
                  </a:lnTo>
                  <a:lnTo>
                    <a:pt x="34008" y="129126"/>
                  </a:lnTo>
                  <a:lnTo>
                    <a:pt x="39582" y="134095"/>
                  </a:lnTo>
                  <a:lnTo>
                    <a:pt x="43648" y="141303"/>
                  </a:lnTo>
                  <a:lnTo>
                    <a:pt x="46087" y="149948"/>
                  </a:lnTo>
                  <a:lnTo>
                    <a:pt x="47020" y="159412"/>
                  </a:lnTo>
                  <a:lnTo>
                    <a:pt x="46683" y="169259"/>
                  </a:lnTo>
                  <a:lnTo>
                    <a:pt x="45168" y="180322"/>
                  </a:lnTo>
                  <a:lnTo>
                    <a:pt x="41231" y="195797"/>
                  </a:lnTo>
                  <a:lnTo>
                    <a:pt x="32796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632953" y="4478731"/>
              <a:ext cx="91747" cy="185394"/>
            </a:xfrm>
            <a:custGeom>
              <a:avLst/>
              <a:gdLst/>
              <a:ahLst/>
              <a:cxnLst/>
              <a:rect l="0" t="0" r="0" b="0"/>
              <a:pathLst>
                <a:path w="91747" h="185394">
                  <a:moveTo>
                    <a:pt x="0" y="16937"/>
                  </a:moveTo>
                  <a:lnTo>
                    <a:pt x="5867" y="25671"/>
                  </a:lnTo>
                  <a:lnTo>
                    <a:pt x="11432" y="33378"/>
                  </a:lnTo>
                  <a:lnTo>
                    <a:pt x="17241" y="40771"/>
                  </a:lnTo>
                  <a:lnTo>
                    <a:pt x="23667" y="47686"/>
                  </a:lnTo>
                  <a:lnTo>
                    <a:pt x="31294" y="53569"/>
                  </a:lnTo>
                  <a:lnTo>
                    <a:pt x="40319" y="58178"/>
                  </a:lnTo>
                  <a:lnTo>
                    <a:pt x="50301" y="61272"/>
                  </a:lnTo>
                  <a:lnTo>
                    <a:pt x="60380" y="62449"/>
                  </a:lnTo>
                  <a:lnTo>
                    <a:pt x="70028" y="61677"/>
                  </a:lnTo>
                  <a:lnTo>
                    <a:pt x="78604" y="59057"/>
                  </a:lnTo>
                  <a:lnTo>
                    <a:pt x="85221" y="54639"/>
                  </a:lnTo>
                  <a:lnTo>
                    <a:pt x="89582" y="48634"/>
                  </a:lnTo>
                  <a:lnTo>
                    <a:pt x="91728" y="41351"/>
                  </a:lnTo>
                  <a:lnTo>
                    <a:pt x="91746" y="33101"/>
                  </a:lnTo>
                  <a:lnTo>
                    <a:pt x="89903" y="24167"/>
                  </a:lnTo>
                  <a:lnTo>
                    <a:pt x="86245" y="15407"/>
                  </a:lnTo>
                  <a:lnTo>
                    <a:pt x="80525" y="8205"/>
                  </a:lnTo>
                  <a:lnTo>
                    <a:pt x="72802" y="3190"/>
                  </a:lnTo>
                  <a:lnTo>
                    <a:pt x="63704" y="470"/>
                  </a:lnTo>
                  <a:lnTo>
                    <a:pt x="54221" y="0"/>
                  </a:lnTo>
                  <a:lnTo>
                    <a:pt x="44964" y="1503"/>
                  </a:lnTo>
                  <a:lnTo>
                    <a:pt x="36310" y="4747"/>
                  </a:lnTo>
                  <a:lnTo>
                    <a:pt x="28579" y="9649"/>
                  </a:lnTo>
                  <a:lnTo>
                    <a:pt x="21831" y="16015"/>
                  </a:lnTo>
                  <a:lnTo>
                    <a:pt x="16114" y="23727"/>
                  </a:lnTo>
                  <a:lnTo>
                    <a:pt x="11557" y="32803"/>
                  </a:lnTo>
                  <a:lnTo>
                    <a:pt x="8126" y="43132"/>
                  </a:lnTo>
                  <a:lnTo>
                    <a:pt x="5971" y="54492"/>
                  </a:lnTo>
                  <a:lnTo>
                    <a:pt x="5497" y="66641"/>
                  </a:lnTo>
                  <a:lnTo>
                    <a:pt x="6772" y="79360"/>
                  </a:lnTo>
                  <a:lnTo>
                    <a:pt x="9576" y="92153"/>
                  </a:lnTo>
                  <a:lnTo>
                    <a:pt x="13592" y="104283"/>
                  </a:lnTo>
                  <a:lnTo>
                    <a:pt x="18509" y="115405"/>
                  </a:lnTo>
                  <a:lnTo>
                    <a:pt x="23909" y="125686"/>
                  </a:lnTo>
                  <a:lnTo>
                    <a:pt x="29293" y="135591"/>
                  </a:lnTo>
                  <a:lnTo>
                    <a:pt x="34384" y="145431"/>
                  </a:lnTo>
                  <a:lnTo>
                    <a:pt x="38968" y="154890"/>
                  </a:lnTo>
                  <a:lnTo>
                    <a:pt x="43237" y="164042"/>
                  </a:lnTo>
                  <a:lnTo>
                    <a:pt x="47563" y="173695"/>
                  </a:lnTo>
                  <a:lnTo>
                    <a:pt x="52642" y="1853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906487" y="3906072"/>
              <a:ext cx="105286" cy="184524"/>
            </a:xfrm>
            <a:custGeom>
              <a:avLst/>
              <a:gdLst/>
              <a:ahLst/>
              <a:cxnLst/>
              <a:rect l="0" t="0" r="0" b="0"/>
              <a:pathLst>
                <a:path w="105286" h="184524">
                  <a:moveTo>
                    <a:pt x="105285" y="0"/>
                  </a:moveTo>
                  <a:lnTo>
                    <a:pt x="93617" y="67"/>
                  </a:lnTo>
                  <a:lnTo>
                    <a:pt x="83128" y="708"/>
                  </a:lnTo>
                  <a:lnTo>
                    <a:pt x="72827" y="2009"/>
                  </a:lnTo>
                  <a:lnTo>
                    <a:pt x="62525" y="4041"/>
                  </a:lnTo>
                  <a:lnTo>
                    <a:pt x="52181" y="7006"/>
                  </a:lnTo>
                  <a:lnTo>
                    <a:pt x="41796" y="10926"/>
                  </a:lnTo>
                  <a:lnTo>
                    <a:pt x="31541" y="15675"/>
                  </a:lnTo>
                  <a:lnTo>
                    <a:pt x="21732" y="21078"/>
                  </a:lnTo>
                  <a:lnTo>
                    <a:pt x="12537" y="26984"/>
                  </a:lnTo>
                  <a:lnTo>
                    <a:pt x="5063" y="33743"/>
                  </a:lnTo>
                  <a:lnTo>
                    <a:pt x="1198" y="41037"/>
                  </a:lnTo>
                  <a:lnTo>
                    <a:pt x="1285" y="47460"/>
                  </a:lnTo>
                  <a:lnTo>
                    <a:pt x="4564" y="52879"/>
                  </a:lnTo>
                  <a:lnTo>
                    <a:pt x="10149" y="57591"/>
                  </a:lnTo>
                  <a:lnTo>
                    <a:pt x="17335" y="62022"/>
                  </a:lnTo>
                  <a:lnTo>
                    <a:pt x="25614" y="66651"/>
                  </a:lnTo>
                  <a:lnTo>
                    <a:pt x="34629" y="71713"/>
                  </a:lnTo>
                  <a:lnTo>
                    <a:pt x="43973" y="77241"/>
                  </a:lnTo>
                  <a:lnTo>
                    <a:pt x="53177" y="83172"/>
                  </a:lnTo>
                  <a:lnTo>
                    <a:pt x="61995" y="89423"/>
                  </a:lnTo>
                  <a:lnTo>
                    <a:pt x="70223" y="96077"/>
                  </a:lnTo>
                  <a:lnTo>
                    <a:pt x="77605" y="103374"/>
                  </a:lnTo>
                  <a:lnTo>
                    <a:pt x="84090" y="111395"/>
                  </a:lnTo>
                  <a:lnTo>
                    <a:pt x="89784" y="120068"/>
                  </a:lnTo>
                  <a:lnTo>
                    <a:pt x="94852" y="129268"/>
                  </a:lnTo>
                  <a:lnTo>
                    <a:pt x="99432" y="138857"/>
                  </a:lnTo>
                  <a:lnTo>
                    <a:pt x="103002" y="148396"/>
                  </a:lnTo>
                  <a:lnTo>
                    <a:pt x="104430" y="157188"/>
                  </a:lnTo>
                  <a:lnTo>
                    <a:pt x="103270" y="164907"/>
                  </a:lnTo>
                  <a:lnTo>
                    <a:pt x="99539" y="171410"/>
                  </a:lnTo>
                  <a:lnTo>
                    <a:pt x="93373" y="176561"/>
                  </a:lnTo>
                  <a:lnTo>
                    <a:pt x="85116" y="180429"/>
                  </a:lnTo>
                  <a:lnTo>
                    <a:pt x="75370" y="183060"/>
                  </a:lnTo>
                  <a:lnTo>
                    <a:pt x="64860" y="184394"/>
                  </a:lnTo>
                  <a:lnTo>
                    <a:pt x="54072" y="184523"/>
                  </a:lnTo>
                  <a:lnTo>
                    <a:pt x="43497" y="183808"/>
                  </a:lnTo>
                  <a:lnTo>
                    <a:pt x="32593" y="182730"/>
                  </a:lnTo>
                  <a:lnTo>
                    <a:pt x="19293" y="181194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44588" y="3969243"/>
              <a:ext cx="104055" cy="141125"/>
            </a:xfrm>
            <a:custGeom>
              <a:avLst/>
              <a:gdLst/>
              <a:ahLst/>
              <a:cxnLst/>
              <a:rect l="0" t="0" r="0" b="0"/>
              <a:pathLst>
                <a:path w="104055" h="141125">
                  <a:moveTo>
                    <a:pt x="9298" y="0"/>
                  </a:moveTo>
                  <a:lnTo>
                    <a:pt x="6431" y="8935"/>
                  </a:lnTo>
                  <a:lnTo>
                    <a:pt x="4289" y="18563"/>
                  </a:lnTo>
                  <a:lnTo>
                    <a:pt x="2686" y="29850"/>
                  </a:lnTo>
                  <a:lnTo>
                    <a:pt x="1505" y="42517"/>
                  </a:lnTo>
                  <a:lnTo>
                    <a:pt x="657" y="55996"/>
                  </a:lnTo>
                  <a:lnTo>
                    <a:pt x="69" y="69864"/>
                  </a:lnTo>
                  <a:lnTo>
                    <a:pt x="0" y="83727"/>
                  </a:lnTo>
                  <a:lnTo>
                    <a:pt x="1012" y="97171"/>
                  </a:lnTo>
                  <a:lnTo>
                    <a:pt x="3335" y="110001"/>
                  </a:lnTo>
                  <a:lnTo>
                    <a:pt x="7201" y="121577"/>
                  </a:lnTo>
                  <a:lnTo>
                    <a:pt x="13002" y="130769"/>
                  </a:lnTo>
                  <a:lnTo>
                    <a:pt x="20752" y="137162"/>
                  </a:lnTo>
                  <a:lnTo>
                    <a:pt x="29855" y="140657"/>
                  </a:lnTo>
                  <a:lnTo>
                    <a:pt x="39333" y="141124"/>
                  </a:lnTo>
                  <a:lnTo>
                    <a:pt x="48589" y="138809"/>
                  </a:lnTo>
                  <a:lnTo>
                    <a:pt x="57409" y="134207"/>
                  </a:lnTo>
                  <a:lnTo>
                    <a:pt x="65785" y="127855"/>
                  </a:lnTo>
                  <a:lnTo>
                    <a:pt x="73778" y="120218"/>
                  </a:lnTo>
                  <a:lnTo>
                    <a:pt x="81144" y="111503"/>
                  </a:lnTo>
                  <a:lnTo>
                    <a:pt x="87348" y="101677"/>
                  </a:lnTo>
                  <a:lnTo>
                    <a:pt x="92190" y="90819"/>
                  </a:lnTo>
                  <a:lnTo>
                    <a:pt x="95791" y="79325"/>
                  </a:lnTo>
                  <a:lnTo>
                    <a:pt x="98764" y="66502"/>
                  </a:lnTo>
                  <a:lnTo>
                    <a:pt x="101369" y="48991"/>
                  </a:lnTo>
                  <a:lnTo>
                    <a:pt x="10405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222342" y="3962284"/>
              <a:ext cx="115814" cy="102501"/>
            </a:xfrm>
            <a:custGeom>
              <a:avLst/>
              <a:gdLst/>
              <a:ahLst/>
              <a:cxnLst/>
              <a:rect l="0" t="0" r="0" b="0"/>
              <a:pathLst>
                <a:path w="115814" h="102501">
                  <a:moveTo>
                    <a:pt x="0" y="59602"/>
                  </a:moveTo>
                  <a:lnTo>
                    <a:pt x="67" y="71337"/>
                  </a:lnTo>
                  <a:lnTo>
                    <a:pt x="707" y="82466"/>
                  </a:lnTo>
                  <a:lnTo>
                    <a:pt x="2008" y="93957"/>
                  </a:lnTo>
                  <a:lnTo>
                    <a:pt x="4019" y="102139"/>
                  </a:lnTo>
                  <a:lnTo>
                    <a:pt x="6296" y="102500"/>
                  </a:lnTo>
                  <a:lnTo>
                    <a:pt x="7970" y="96702"/>
                  </a:lnTo>
                  <a:lnTo>
                    <a:pt x="9176" y="87010"/>
                  </a:lnTo>
                  <a:lnTo>
                    <a:pt x="10435" y="75154"/>
                  </a:lnTo>
                  <a:lnTo>
                    <a:pt x="12051" y="62188"/>
                  </a:lnTo>
                  <a:lnTo>
                    <a:pt x="14263" y="49006"/>
                  </a:lnTo>
                  <a:lnTo>
                    <a:pt x="17336" y="36503"/>
                  </a:lnTo>
                  <a:lnTo>
                    <a:pt x="21329" y="25095"/>
                  </a:lnTo>
                  <a:lnTo>
                    <a:pt x="26295" y="15275"/>
                  </a:lnTo>
                  <a:lnTo>
                    <a:pt x="32376" y="7795"/>
                  </a:lnTo>
                  <a:lnTo>
                    <a:pt x="39536" y="2841"/>
                  </a:lnTo>
                  <a:lnTo>
                    <a:pt x="47443" y="291"/>
                  </a:lnTo>
                  <a:lnTo>
                    <a:pt x="55588" y="0"/>
                  </a:lnTo>
                  <a:lnTo>
                    <a:pt x="63651" y="1660"/>
                  </a:lnTo>
                  <a:lnTo>
                    <a:pt x="71351" y="5193"/>
                  </a:lnTo>
                  <a:lnTo>
                    <a:pt x="78368" y="10829"/>
                  </a:lnTo>
                  <a:lnTo>
                    <a:pt x="84605" y="18506"/>
                  </a:lnTo>
                  <a:lnTo>
                    <a:pt x="90131" y="27913"/>
                  </a:lnTo>
                  <a:lnTo>
                    <a:pt x="95085" y="38668"/>
                  </a:lnTo>
                  <a:lnTo>
                    <a:pt x="99602" y="50401"/>
                  </a:lnTo>
                  <a:lnTo>
                    <a:pt x="103651" y="62222"/>
                  </a:lnTo>
                  <a:lnTo>
                    <a:pt x="107431" y="73877"/>
                  </a:lnTo>
                  <a:lnTo>
                    <a:pt x="111277" y="86383"/>
                  </a:lnTo>
                  <a:lnTo>
                    <a:pt x="115813" y="1017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421139" y="273740"/>
            <a:ext cx="2537369" cy="652768"/>
            <a:chOff x="421139" y="273740"/>
            <a:chExt cx="2537369" cy="652768"/>
          </a:xfrm>
        </p:grpSpPr>
        <p:sp>
          <p:nvSpPr>
            <p:cNvPr id="2" name="Freeform 1"/>
            <p:cNvSpPr/>
            <p:nvPr/>
          </p:nvSpPr>
          <p:spPr>
            <a:xfrm>
              <a:off x="768580" y="389554"/>
              <a:ext cx="7854" cy="379027"/>
            </a:xfrm>
            <a:custGeom>
              <a:avLst/>
              <a:gdLst/>
              <a:ahLst/>
              <a:cxnLst/>
              <a:rect l="0" t="0" r="0" b="0"/>
              <a:pathLst>
                <a:path w="7854" h="379027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0" y="85884"/>
                  </a:lnTo>
                  <a:lnTo>
                    <a:pt x="0" y="101778"/>
                  </a:lnTo>
                  <a:lnTo>
                    <a:pt x="0" y="118260"/>
                  </a:lnTo>
                  <a:lnTo>
                    <a:pt x="4" y="135641"/>
                  </a:lnTo>
                  <a:lnTo>
                    <a:pt x="177" y="153922"/>
                  </a:lnTo>
                  <a:lnTo>
                    <a:pt x="826" y="172965"/>
                  </a:lnTo>
                  <a:lnTo>
                    <a:pt x="2074" y="192589"/>
                  </a:lnTo>
                  <a:lnTo>
                    <a:pt x="3727" y="212311"/>
                  </a:lnTo>
                  <a:lnTo>
                    <a:pt x="5375" y="231392"/>
                  </a:lnTo>
                  <a:lnTo>
                    <a:pt x="6773" y="249480"/>
                  </a:lnTo>
                  <a:lnTo>
                    <a:pt x="7693" y="266572"/>
                  </a:lnTo>
                  <a:lnTo>
                    <a:pt x="7853" y="282825"/>
                  </a:lnTo>
                  <a:lnTo>
                    <a:pt x="7182" y="298419"/>
                  </a:lnTo>
                  <a:lnTo>
                    <a:pt x="5927" y="313307"/>
                  </a:lnTo>
                  <a:lnTo>
                    <a:pt x="4424" y="328876"/>
                  </a:lnTo>
                  <a:lnTo>
                    <a:pt x="2542" y="34873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31709" y="288049"/>
              <a:ext cx="375120" cy="494889"/>
            </a:xfrm>
            <a:custGeom>
              <a:avLst/>
              <a:gdLst/>
              <a:ahLst/>
              <a:cxnLst/>
              <a:rect l="0" t="0" r="0" b="0"/>
              <a:pathLst>
                <a:path w="375120" h="494889">
                  <a:moveTo>
                    <a:pt x="52643" y="69919"/>
                  </a:moveTo>
                  <a:lnTo>
                    <a:pt x="41295" y="69415"/>
                  </a:lnTo>
                  <a:lnTo>
                    <a:pt x="34218" y="65499"/>
                  </a:lnTo>
                  <a:lnTo>
                    <a:pt x="31277" y="59492"/>
                  </a:lnTo>
                  <a:lnTo>
                    <a:pt x="31484" y="52738"/>
                  </a:lnTo>
                  <a:lnTo>
                    <a:pt x="33906" y="45737"/>
                  </a:lnTo>
                  <a:lnTo>
                    <a:pt x="38006" y="38828"/>
                  </a:lnTo>
                  <a:lnTo>
                    <a:pt x="43602" y="32382"/>
                  </a:lnTo>
                  <a:lnTo>
                    <a:pt x="50488" y="26551"/>
                  </a:lnTo>
                  <a:lnTo>
                    <a:pt x="58406" y="21306"/>
                  </a:lnTo>
                  <a:lnTo>
                    <a:pt x="67103" y="16546"/>
                  </a:lnTo>
                  <a:lnTo>
                    <a:pt x="76374" y="12160"/>
                  </a:lnTo>
                  <a:lnTo>
                    <a:pt x="86382" y="8213"/>
                  </a:lnTo>
                  <a:lnTo>
                    <a:pt x="97618" y="4934"/>
                  </a:lnTo>
                  <a:lnTo>
                    <a:pt x="110246" y="2398"/>
                  </a:lnTo>
                  <a:lnTo>
                    <a:pt x="123812" y="694"/>
                  </a:lnTo>
                  <a:lnTo>
                    <a:pt x="137457" y="0"/>
                  </a:lnTo>
                  <a:lnTo>
                    <a:pt x="150670" y="313"/>
                  </a:lnTo>
                  <a:lnTo>
                    <a:pt x="163303" y="1489"/>
                  </a:lnTo>
                  <a:lnTo>
                    <a:pt x="175394" y="3341"/>
                  </a:lnTo>
                  <a:lnTo>
                    <a:pt x="187038" y="5700"/>
                  </a:lnTo>
                  <a:lnTo>
                    <a:pt x="198179" y="8588"/>
                  </a:lnTo>
                  <a:lnTo>
                    <a:pt x="208602" y="12204"/>
                  </a:lnTo>
                  <a:lnTo>
                    <a:pt x="218245" y="16603"/>
                  </a:lnTo>
                  <a:lnTo>
                    <a:pt x="227027" y="21863"/>
                  </a:lnTo>
                  <a:lnTo>
                    <a:pt x="234781" y="28151"/>
                  </a:lnTo>
                  <a:lnTo>
                    <a:pt x="241515" y="35462"/>
                  </a:lnTo>
                  <a:lnTo>
                    <a:pt x="247377" y="43814"/>
                  </a:lnTo>
                  <a:lnTo>
                    <a:pt x="252556" y="53322"/>
                  </a:lnTo>
                  <a:lnTo>
                    <a:pt x="257225" y="63942"/>
                  </a:lnTo>
                  <a:lnTo>
                    <a:pt x="261362" y="75496"/>
                  </a:lnTo>
                  <a:lnTo>
                    <a:pt x="264769" y="87775"/>
                  </a:lnTo>
                  <a:lnTo>
                    <a:pt x="267386" y="100586"/>
                  </a:lnTo>
                  <a:lnTo>
                    <a:pt x="268974" y="113610"/>
                  </a:lnTo>
                  <a:lnTo>
                    <a:pt x="269058" y="126427"/>
                  </a:lnTo>
                  <a:lnTo>
                    <a:pt x="267518" y="138819"/>
                  </a:lnTo>
                  <a:lnTo>
                    <a:pt x="264534" y="150598"/>
                  </a:lnTo>
                  <a:lnTo>
                    <a:pt x="260396" y="161515"/>
                  </a:lnTo>
                  <a:lnTo>
                    <a:pt x="255393" y="171526"/>
                  </a:lnTo>
                  <a:lnTo>
                    <a:pt x="249765" y="180741"/>
                  </a:lnTo>
                  <a:lnTo>
                    <a:pt x="243697" y="189325"/>
                  </a:lnTo>
                  <a:lnTo>
                    <a:pt x="237318" y="197433"/>
                  </a:lnTo>
                  <a:lnTo>
                    <a:pt x="230562" y="205033"/>
                  </a:lnTo>
                  <a:lnTo>
                    <a:pt x="223188" y="211918"/>
                  </a:lnTo>
                  <a:lnTo>
                    <a:pt x="215200" y="217989"/>
                  </a:lnTo>
                  <a:lnTo>
                    <a:pt x="209710" y="221806"/>
                  </a:lnTo>
                  <a:lnTo>
                    <a:pt x="210562" y="222378"/>
                  </a:lnTo>
                  <a:lnTo>
                    <a:pt x="216666" y="221633"/>
                  </a:lnTo>
                  <a:lnTo>
                    <a:pt x="226112" y="220977"/>
                  </a:lnTo>
                  <a:lnTo>
                    <a:pt x="237127" y="221380"/>
                  </a:lnTo>
                  <a:lnTo>
                    <a:pt x="248650" y="223188"/>
                  </a:lnTo>
                  <a:lnTo>
                    <a:pt x="260356" y="226492"/>
                  </a:lnTo>
                  <a:lnTo>
                    <a:pt x="272374" y="231362"/>
                  </a:lnTo>
                  <a:lnTo>
                    <a:pt x="284794" y="237663"/>
                  </a:lnTo>
                  <a:lnTo>
                    <a:pt x="297277" y="244972"/>
                  </a:lnTo>
                  <a:lnTo>
                    <a:pt x="309142" y="252707"/>
                  </a:lnTo>
                  <a:lnTo>
                    <a:pt x="320050" y="260499"/>
                  </a:lnTo>
                  <a:lnTo>
                    <a:pt x="329835" y="268355"/>
                  </a:lnTo>
                  <a:lnTo>
                    <a:pt x="338337" y="276542"/>
                  </a:lnTo>
                  <a:lnTo>
                    <a:pt x="345609" y="285198"/>
                  </a:lnTo>
                  <a:lnTo>
                    <a:pt x="351849" y="294318"/>
                  </a:lnTo>
                  <a:lnTo>
                    <a:pt x="357290" y="303826"/>
                  </a:lnTo>
                  <a:lnTo>
                    <a:pt x="362137" y="313638"/>
                  </a:lnTo>
                  <a:lnTo>
                    <a:pt x="366396" y="323839"/>
                  </a:lnTo>
                  <a:lnTo>
                    <a:pt x="369886" y="334673"/>
                  </a:lnTo>
                  <a:lnTo>
                    <a:pt x="372563" y="346216"/>
                  </a:lnTo>
                  <a:lnTo>
                    <a:pt x="374361" y="358239"/>
                  </a:lnTo>
                  <a:lnTo>
                    <a:pt x="375119" y="370309"/>
                  </a:lnTo>
                  <a:lnTo>
                    <a:pt x="374844" y="382164"/>
                  </a:lnTo>
                  <a:lnTo>
                    <a:pt x="373523" y="393565"/>
                  </a:lnTo>
                  <a:lnTo>
                    <a:pt x="371041" y="404221"/>
                  </a:lnTo>
                  <a:lnTo>
                    <a:pt x="367442" y="414057"/>
                  </a:lnTo>
                  <a:lnTo>
                    <a:pt x="362737" y="423323"/>
                  </a:lnTo>
                  <a:lnTo>
                    <a:pt x="356830" y="432474"/>
                  </a:lnTo>
                  <a:lnTo>
                    <a:pt x="349778" y="441775"/>
                  </a:lnTo>
                  <a:lnTo>
                    <a:pt x="341603" y="450990"/>
                  </a:lnTo>
                  <a:lnTo>
                    <a:pt x="332212" y="459499"/>
                  </a:lnTo>
                  <a:lnTo>
                    <a:pt x="321672" y="466996"/>
                  </a:lnTo>
                  <a:lnTo>
                    <a:pt x="310171" y="473334"/>
                  </a:lnTo>
                  <a:lnTo>
                    <a:pt x="297927" y="478367"/>
                  </a:lnTo>
                  <a:lnTo>
                    <a:pt x="285141" y="482161"/>
                  </a:lnTo>
                  <a:lnTo>
                    <a:pt x="272132" y="485082"/>
                  </a:lnTo>
                  <a:lnTo>
                    <a:pt x="259326" y="487673"/>
                  </a:lnTo>
                  <a:lnTo>
                    <a:pt x="246936" y="490268"/>
                  </a:lnTo>
                  <a:lnTo>
                    <a:pt x="234990" y="492675"/>
                  </a:lnTo>
                  <a:lnTo>
                    <a:pt x="223428" y="494307"/>
                  </a:lnTo>
                  <a:lnTo>
                    <a:pt x="212161" y="494888"/>
                  </a:lnTo>
                  <a:lnTo>
                    <a:pt x="200949" y="494617"/>
                  </a:lnTo>
                  <a:lnTo>
                    <a:pt x="189421" y="493970"/>
                  </a:lnTo>
                  <a:lnTo>
                    <a:pt x="177396" y="493276"/>
                  </a:lnTo>
                  <a:lnTo>
                    <a:pt x="164706" y="492675"/>
                  </a:lnTo>
                  <a:lnTo>
                    <a:pt x="151124" y="492205"/>
                  </a:lnTo>
                  <a:lnTo>
                    <a:pt x="136617" y="491857"/>
                  </a:lnTo>
                  <a:lnTo>
                    <a:pt x="121468" y="491608"/>
                  </a:lnTo>
                  <a:lnTo>
                    <a:pt x="106154" y="491433"/>
                  </a:lnTo>
                  <a:lnTo>
                    <a:pt x="90971" y="491313"/>
                  </a:lnTo>
                  <a:lnTo>
                    <a:pt x="76047" y="491230"/>
                  </a:lnTo>
                  <a:lnTo>
                    <a:pt x="59649" y="491165"/>
                  </a:lnTo>
                  <a:lnTo>
                    <a:pt x="36988" y="491111"/>
                  </a:lnTo>
                  <a:lnTo>
                    <a:pt x="0" y="4910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36752" y="535510"/>
              <a:ext cx="152969" cy="173994"/>
            </a:xfrm>
            <a:custGeom>
              <a:avLst/>
              <a:gdLst/>
              <a:ahLst/>
              <a:cxnLst/>
              <a:rect l="0" t="0" r="0" b="0"/>
              <a:pathLst>
                <a:path w="152969" h="173994">
                  <a:moveTo>
                    <a:pt x="5569" y="54085"/>
                  </a:moveTo>
                  <a:lnTo>
                    <a:pt x="17304" y="54085"/>
                  </a:lnTo>
                  <a:lnTo>
                    <a:pt x="28433" y="54085"/>
                  </a:lnTo>
                  <a:lnTo>
                    <a:pt x="40026" y="54081"/>
                  </a:lnTo>
                  <a:lnTo>
                    <a:pt x="52015" y="53908"/>
                  </a:lnTo>
                  <a:lnTo>
                    <a:pt x="64027" y="53260"/>
                  </a:lnTo>
                  <a:lnTo>
                    <a:pt x="75829" y="52002"/>
                  </a:lnTo>
                  <a:lnTo>
                    <a:pt x="87356" y="50004"/>
                  </a:lnTo>
                  <a:lnTo>
                    <a:pt x="98625" y="47059"/>
                  </a:lnTo>
                  <a:lnTo>
                    <a:pt x="109661" y="43149"/>
                  </a:lnTo>
                  <a:lnTo>
                    <a:pt x="119697" y="38406"/>
                  </a:lnTo>
                  <a:lnTo>
                    <a:pt x="127241" y="33005"/>
                  </a:lnTo>
                  <a:lnTo>
                    <a:pt x="131675" y="27119"/>
                  </a:lnTo>
                  <a:lnTo>
                    <a:pt x="133023" y="21050"/>
                  </a:lnTo>
                  <a:lnTo>
                    <a:pt x="131501" y="15210"/>
                  </a:lnTo>
                  <a:lnTo>
                    <a:pt x="127546" y="9813"/>
                  </a:lnTo>
                  <a:lnTo>
                    <a:pt x="121521" y="5208"/>
                  </a:lnTo>
                  <a:lnTo>
                    <a:pt x="113607" y="1946"/>
                  </a:lnTo>
                  <a:lnTo>
                    <a:pt x="104081" y="203"/>
                  </a:lnTo>
                  <a:lnTo>
                    <a:pt x="93606" y="0"/>
                  </a:lnTo>
                  <a:lnTo>
                    <a:pt x="83117" y="1376"/>
                  </a:lnTo>
                  <a:lnTo>
                    <a:pt x="73136" y="4193"/>
                  </a:lnTo>
                  <a:lnTo>
                    <a:pt x="63640" y="8355"/>
                  </a:lnTo>
                  <a:lnTo>
                    <a:pt x="54268" y="13888"/>
                  </a:lnTo>
                  <a:lnTo>
                    <a:pt x="44786" y="20681"/>
                  </a:lnTo>
                  <a:lnTo>
                    <a:pt x="35433" y="28512"/>
                  </a:lnTo>
                  <a:lnTo>
                    <a:pt x="26824" y="37139"/>
                  </a:lnTo>
                  <a:lnTo>
                    <a:pt x="19257" y="46352"/>
                  </a:lnTo>
                  <a:lnTo>
                    <a:pt x="12870" y="56148"/>
                  </a:lnTo>
                  <a:lnTo>
                    <a:pt x="7803" y="66708"/>
                  </a:lnTo>
                  <a:lnTo>
                    <a:pt x="3995" y="78069"/>
                  </a:lnTo>
                  <a:lnTo>
                    <a:pt x="1404" y="89969"/>
                  </a:lnTo>
                  <a:lnTo>
                    <a:pt x="99" y="101957"/>
                  </a:lnTo>
                  <a:lnTo>
                    <a:pt x="0" y="113757"/>
                  </a:lnTo>
                  <a:lnTo>
                    <a:pt x="1066" y="125120"/>
                  </a:lnTo>
                  <a:lnTo>
                    <a:pt x="3376" y="135752"/>
                  </a:lnTo>
                  <a:lnTo>
                    <a:pt x="6864" y="145558"/>
                  </a:lnTo>
                  <a:lnTo>
                    <a:pt x="11664" y="154295"/>
                  </a:lnTo>
                  <a:lnTo>
                    <a:pt x="18167" y="161493"/>
                  </a:lnTo>
                  <a:lnTo>
                    <a:pt x="26428" y="167034"/>
                  </a:lnTo>
                  <a:lnTo>
                    <a:pt x="36060" y="170943"/>
                  </a:lnTo>
                  <a:lnTo>
                    <a:pt x="46435" y="173208"/>
                  </a:lnTo>
                  <a:lnTo>
                    <a:pt x="57114" y="173993"/>
                  </a:lnTo>
                  <a:lnTo>
                    <a:pt x="67876" y="173573"/>
                  </a:lnTo>
                  <a:lnTo>
                    <a:pt x="78626" y="172237"/>
                  </a:lnTo>
                  <a:lnTo>
                    <a:pt x="89331" y="170229"/>
                  </a:lnTo>
                  <a:lnTo>
                    <a:pt x="99825" y="167578"/>
                  </a:lnTo>
                  <a:lnTo>
                    <a:pt x="109805" y="164121"/>
                  </a:lnTo>
                  <a:lnTo>
                    <a:pt x="119141" y="159842"/>
                  </a:lnTo>
                  <a:lnTo>
                    <a:pt x="127576" y="155152"/>
                  </a:lnTo>
                  <a:lnTo>
                    <a:pt x="135463" y="150350"/>
                  </a:lnTo>
                  <a:lnTo>
                    <a:pt x="143494" y="145015"/>
                  </a:lnTo>
                  <a:lnTo>
                    <a:pt x="152968" y="1383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45076" y="621181"/>
              <a:ext cx="7816" cy="92378"/>
            </a:xfrm>
            <a:custGeom>
              <a:avLst/>
              <a:gdLst/>
              <a:ahLst/>
              <a:cxnLst/>
              <a:rect l="0" t="0" r="0" b="0"/>
              <a:pathLst>
                <a:path w="7816" h="92378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396" y="67901"/>
                  </a:lnTo>
                  <a:lnTo>
                    <a:pt x="1470" y="80365"/>
                  </a:lnTo>
                  <a:lnTo>
                    <a:pt x="3309" y="923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31834" y="49483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37119" y="562778"/>
              <a:ext cx="126343" cy="111046"/>
            </a:xfrm>
            <a:custGeom>
              <a:avLst/>
              <a:gdLst/>
              <a:ahLst/>
              <a:cxnLst/>
              <a:rect l="0" t="0" r="0" b="0"/>
              <a:pathLst>
                <a:path w="126343" h="111046">
                  <a:moveTo>
                    <a:pt x="0" y="26817"/>
                  </a:moveTo>
                  <a:lnTo>
                    <a:pt x="2934" y="35686"/>
                  </a:lnTo>
                  <a:lnTo>
                    <a:pt x="5716" y="44673"/>
                  </a:lnTo>
                  <a:lnTo>
                    <a:pt x="8606" y="54663"/>
                  </a:lnTo>
                  <a:lnTo>
                    <a:pt x="11301" y="65471"/>
                  </a:lnTo>
                  <a:lnTo>
                    <a:pt x="13169" y="76634"/>
                  </a:lnTo>
                  <a:lnTo>
                    <a:pt x="13927" y="87770"/>
                  </a:lnTo>
                  <a:lnTo>
                    <a:pt x="13629" y="96297"/>
                  </a:lnTo>
                  <a:lnTo>
                    <a:pt x="12780" y="98719"/>
                  </a:lnTo>
                  <a:lnTo>
                    <a:pt x="12025" y="95304"/>
                  </a:lnTo>
                  <a:lnTo>
                    <a:pt x="11500" y="87473"/>
                  </a:lnTo>
                  <a:lnTo>
                    <a:pt x="11158" y="76690"/>
                  </a:lnTo>
                  <a:lnTo>
                    <a:pt x="10938" y="64237"/>
                  </a:lnTo>
                  <a:lnTo>
                    <a:pt x="10810" y="50944"/>
                  </a:lnTo>
                  <a:lnTo>
                    <a:pt x="11236" y="37743"/>
                  </a:lnTo>
                  <a:lnTo>
                    <a:pt x="13121" y="25778"/>
                  </a:lnTo>
                  <a:lnTo>
                    <a:pt x="16842" y="15557"/>
                  </a:lnTo>
                  <a:lnTo>
                    <a:pt x="22292" y="7522"/>
                  </a:lnTo>
                  <a:lnTo>
                    <a:pt x="29165" y="2314"/>
                  </a:lnTo>
                  <a:lnTo>
                    <a:pt x="37117" y="0"/>
                  </a:lnTo>
                  <a:lnTo>
                    <a:pt x="45692" y="358"/>
                  </a:lnTo>
                  <a:lnTo>
                    <a:pt x="54352" y="3165"/>
                  </a:lnTo>
                  <a:lnTo>
                    <a:pt x="62798" y="8050"/>
                  </a:lnTo>
                  <a:lnTo>
                    <a:pt x="70940" y="14731"/>
                  </a:lnTo>
                  <a:lnTo>
                    <a:pt x="78794" y="23101"/>
                  </a:lnTo>
                  <a:lnTo>
                    <a:pt x="86408" y="32944"/>
                  </a:lnTo>
                  <a:lnTo>
                    <a:pt x="93675" y="43805"/>
                  </a:lnTo>
                  <a:lnTo>
                    <a:pt x="100337" y="55086"/>
                  </a:lnTo>
                  <a:lnTo>
                    <a:pt x="106297" y="66399"/>
                  </a:lnTo>
                  <a:lnTo>
                    <a:pt x="111469" y="77133"/>
                  </a:lnTo>
                  <a:lnTo>
                    <a:pt x="116199" y="87418"/>
                  </a:lnTo>
                  <a:lnTo>
                    <a:pt x="120900" y="98150"/>
                  </a:lnTo>
                  <a:lnTo>
                    <a:pt x="126342" y="111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58176" y="586538"/>
              <a:ext cx="270503" cy="339970"/>
            </a:xfrm>
            <a:custGeom>
              <a:avLst/>
              <a:gdLst/>
              <a:ahLst/>
              <a:cxnLst/>
              <a:rect l="0" t="0" r="0" b="0"/>
              <a:pathLst>
                <a:path w="270503" h="339970">
                  <a:moveTo>
                    <a:pt x="231627" y="66228"/>
                  </a:moveTo>
                  <a:lnTo>
                    <a:pt x="237427" y="60294"/>
                  </a:lnTo>
                  <a:lnTo>
                    <a:pt x="242351" y="54089"/>
                  </a:lnTo>
                  <a:lnTo>
                    <a:pt x="246840" y="46998"/>
                  </a:lnTo>
                  <a:lnTo>
                    <a:pt x="250543" y="39230"/>
                  </a:lnTo>
                  <a:lnTo>
                    <a:pt x="252611" y="31232"/>
                  </a:lnTo>
                  <a:lnTo>
                    <a:pt x="252704" y="23300"/>
                  </a:lnTo>
                  <a:lnTo>
                    <a:pt x="250634" y="15872"/>
                  </a:lnTo>
                  <a:lnTo>
                    <a:pt x="246123" y="9575"/>
                  </a:lnTo>
                  <a:lnTo>
                    <a:pt x="239280" y="4654"/>
                  </a:lnTo>
                  <a:lnTo>
                    <a:pt x="230805" y="1336"/>
                  </a:lnTo>
                  <a:lnTo>
                    <a:pt x="221756" y="0"/>
                  </a:lnTo>
                  <a:lnTo>
                    <a:pt x="212797" y="663"/>
                  </a:lnTo>
                  <a:lnTo>
                    <a:pt x="204347" y="3208"/>
                  </a:lnTo>
                  <a:lnTo>
                    <a:pt x="196752" y="7574"/>
                  </a:lnTo>
                  <a:lnTo>
                    <a:pt x="190093" y="13544"/>
                  </a:lnTo>
                  <a:lnTo>
                    <a:pt x="184266" y="20804"/>
                  </a:lnTo>
                  <a:lnTo>
                    <a:pt x="179103" y="29039"/>
                  </a:lnTo>
                  <a:lnTo>
                    <a:pt x="174450" y="37977"/>
                  </a:lnTo>
                  <a:lnTo>
                    <a:pt x="170661" y="47247"/>
                  </a:lnTo>
                  <a:lnTo>
                    <a:pt x="168552" y="56389"/>
                  </a:lnTo>
                  <a:lnTo>
                    <a:pt x="168437" y="65162"/>
                  </a:lnTo>
                  <a:lnTo>
                    <a:pt x="170327" y="73356"/>
                  </a:lnTo>
                  <a:lnTo>
                    <a:pt x="174187" y="80714"/>
                  </a:lnTo>
                  <a:lnTo>
                    <a:pt x="179786" y="87169"/>
                  </a:lnTo>
                  <a:lnTo>
                    <a:pt x="186782" y="92334"/>
                  </a:lnTo>
                  <a:lnTo>
                    <a:pt x="194831" y="95449"/>
                  </a:lnTo>
                  <a:lnTo>
                    <a:pt x="203637" y="96278"/>
                  </a:lnTo>
                  <a:lnTo>
                    <a:pt x="212648" y="94885"/>
                  </a:lnTo>
                  <a:lnTo>
                    <a:pt x="221083" y="91367"/>
                  </a:lnTo>
                  <a:lnTo>
                    <a:pt x="228567" y="86001"/>
                  </a:lnTo>
                  <a:lnTo>
                    <a:pt x="235082" y="79164"/>
                  </a:lnTo>
                  <a:lnTo>
                    <a:pt x="240774" y="71221"/>
                  </a:lnTo>
                  <a:lnTo>
                    <a:pt x="245813" y="62550"/>
                  </a:lnTo>
                  <a:lnTo>
                    <a:pt x="249853" y="55939"/>
                  </a:lnTo>
                  <a:lnTo>
                    <a:pt x="252444" y="55011"/>
                  </a:lnTo>
                  <a:lnTo>
                    <a:pt x="254140" y="59411"/>
                  </a:lnTo>
                  <a:lnTo>
                    <a:pt x="255669" y="67837"/>
                  </a:lnTo>
                  <a:lnTo>
                    <a:pt x="257270" y="78974"/>
                  </a:lnTo>
                  <a:lnTo>
                    <a:pt x="258758" y="91638"/>
                  </a:lnTo>
                  <a:lnTo>
                    <a:pt x="259995" y="105067"/>
                  </a:lnTo>
                  <a:lnTo>
                    <a:pt x="261115" y="118691"/>
                  </a:lnTo>
                  <a:lnTo>
                    <a:pt x="262459" y="132002"/>
                  </a:lnTo>
                  <a:lnTo>
                    <a:pt x="264203" y="144783"/>
                  </a:lnTo>
                  <a:lnTo>
                    <a:pt x="266202" y="157353"/>
                  </a:lnTo>
                  <a:lnTo>
                    <a:pt x="268088" y="170409"/>
                  </a:lnTo>
                  <a:lnTo>
                    <a:pt x="269644" y="184301"/>
                  </a:lnTo>
                  <a:lnTo>
                    <a:pt x="270502" y="198566"/>
                  </a:lnTo>
                  <a:lnTo>
                    <a:pt x="270088" y="212158"/>
                  </a:lnTo>
                  <a:lnTo>
                    <a:pt x="268210" y="224522"/>
                  </a:lnTo>
                  <a:lnTo>
                    <a:pt x="264997" y="235602"/>
                  </a:lnTo>
                  <a:lnTo>
                    <a:pt x="260706" y="245579"/>
                  </a:lnTo>
                  <a:lnTo>
                    <a:pt x="255591" y="254694"/>
                  </a:lnTo>
                  <a:lnTo>
                    <a:pt x="249549" y="263172"/>
                  </a:lnTo>
                  <a:lnTo>
                    <a:pt x="242138" y="271194"/>
                  </a:lnTo>
                  <a:lnTo>
                    <a:pt x="233226" y="278892"/>
                  </a:lnTo>
                  <a:lnTo>
                    <a:pt x="222971" y="286202"/>
                  </a:lnTo>
                  <a:lnTo>
                    <a:pt x="211639" y="292885"/>
                  </a:lnTo>
                  <a:lnTo>
                    <a:pt x="199491" y="298861"/>
                  </a:lnTo>
                  <a:lnTo>
                    <a:pt x="186588" y="304195"/>
                  </a:lnTo>
                  <a:lnTo>
                    <a:pt x="172796" y="309012"/>
                  </a:lnTo>
                  <a:lnTo>
                    <a:pt x="158116" y="313438"/>
                  </a:lnTo>
                  <a:lnTo>
                    <a:pt x="142836" y="317581"/>
                  </a:lnTo>
                  <a:lnTo>
                    <a:pt x="127426" y="321523"/>
                  </a:lnTo>
                  <a:lnTo>
                    <a:pt x="112170" y="325323"/>
                  </a:lnTo>
                  <a:lnTo>
                    <a:pt x="97164" y="328858"/>
                  </a:lnTo>
                  <a:lnTo>
                    <a:pt x="82401" y="331853"/>
                  </a:lnTo>
                  <a:lnTo>
                    <a:pt x="67854" y="334199"/>
                  </a:lnTo>
                  <a:lnTo>
                    <a:pt x="53888" y="335947"/>
                  </a:lnTo>
                  <a:lnTo>
                    <a:pt x="39792" y="337392"/>
                  </a:lnTo>
                  <a:lnTo>
                    <a:pt x="23207" y="338660"/>
                  </a:lnTo>
                  <a:lnTo>
                    <a:pt x="0" y="339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05658" y="273740"/>
              <a:ext cx="178985" cy="369716"/>
            </a:xfrm>
            <a:custGeom>
              <a:avLst/>
              <a:gdLst/>
              <a:ahLst/>
              <a:cxnLst/>
              <a:rect l="0" t="0" r="0" b="0"/>
              <a:pathLst>
                <a:path w="178985" h="369716">
                  <a:moveTo>
                    <a:pt x="0" y="0"/>
                  </a:moveTo>
                  <a:lnTo>
                    <a:pt x="66" y="11870"/>
                  </a:lnTo>
                  <a:lnTo>
                    <a:pt x="707" y="24279"/>
                  </a:lnTo>
                  <a:lnTo>
                    <a:pt x="2003" y="38461"/>
                  </a:lnTo>
                  <a:lnTo>
                    <a:pt x="3863" y="53996"/>
                  </a:lnTo>
                  <a:lnTo>
                    <a:pt x="6180" y="69992"/>
                  </a:lnTo>
                  <a:lnTo>
                    <a:pt x="8846" y="85870"/>
                  </a:lnTo>
                  <a:lnTo>
                    <a:pt x="11770" y="101246"/>
                  </a:lnTo>
                  <a:lnTo>
                    <a:pt x="14877" y="115784"/>
                  </a:lnTo>
                  <a:lnTo>
                    <a:pt x="18112" y="129409"/>
                  </a:lnTo>
                  <a:lnTo>
                    <a:pt x="21436" y="142387"/>
                  </a:lnTo>
                  <a:lnTo>
                    <a:pt x="24820" y="155188"/>
                  </a:lnTo>
                  <a:lnTo>
                    <a:pt x="28246" y="168102"/>
                  </a:lnTo>
                  <a:lnTo>
                    <a:pt x="31699" y="181067"/>
                  </a:lnTo>
                  <a:lnTo>
                    <a:pt x="35171" y="193780"/>
                  </a:lnTo>
                  <a:lnTo>
                    <a:pt x="38655" y="206074"/>
                  </a:lnTo>
                  <a:lnTo>
                    <a:pt x="42148" y="217941"/>
                  </a:lnTo>
                  <a:lnTo>
                    <a:pt x="45646" y="229443"/>
                  </a:lnTo>
                  <a:lnTo>
                    <a:pt x="49148" y="240665"/>
                  </a:lnTo>
                  <a:lnTo>
                    <a:pt x="52652" y="251845"/>
                  </a:lnTo>
                  <a:lnTo>
                    <a:pt x="56158" y="263352"/>
                  </a:lnTo>
                  <a:lnTo>
                    <a:pt x="59666" y="275358"/>
                  </a:lnTo>
                  <a:lnTo>
                    <a:pt x="63174" y="287864"/>
                  </a:lnTo>
                  <a:lnTo>
                    <a:pt x="66682" y="300791"/>
                  </a:lnTo>
                  <a:lnTo>
                    <a:pt x="70191" y="314040"/>
                  </a:lnTo>
                  <a:lnTo>
                    <a:pt x="73700" y="327360"/>
                  </a:lnTo>
                  <a:lnTo>
                    <a:pt x="77209" y="340376"/>
                  </a:lnTo>
                  <a:lnTo>
                    <a:pt x="80732" y="352875"/>
                  </a:lnTo>
                  <a:lnTo>
                    <a:pt x="84751" y="363732"/>
                  </a:lnTo>
                  <a:lnTo>
                    <a:pt x="89846" y="369715"/>
                  </a:lnTo>
                  <a:lnTo>
                    <a:pt x="95309" y="369214"/>
                  </a:lnTo>
                  <a:lnTo>
                    <a:pt x="100189" y="364171"/>
                  </a:lnTo>
                  <a:lnTo>
                    <a:pt x="104474" y="356170"/>
                  </a:lnTo>
                  <a:lnTo>
                    <a:pt x="108389" y="346194"/>
                  </a:lnTo>
                  <a:lnTo>
                    <a:pt x="112102" y="334887"/>
                  </a:lnTo>
                  <a:lnTo>
                    <a:pt x="115714" y="322682"/>
                  </a:lnTo>
                  <a:lnTo>
                    <a:pt x="119274" y="309872"/>
                  </a:lnTo>
                  <a:lnTo>
                    <a:pt x="122804" y="296651"/>
                  </a:lnTo>
                  <a:lnTo>
                    <a:pt x="126152" y="282989"/>
                  </a:lnTo>
                  <a:lnTo>
                    <a:pt x="129019" y="268670"/>
                  </a:lnTo>
                  <a:lnTo>
                    <a:pt x="131283" y="253633"/>
                  </a:lnTo>
                  <a:lnTo>
                    <a:pt x="133141" y="238279"/>
                  </a:lnTo>
                  <a:lnTo>
                    <a:pt x="135004" y="223350"/>
                  </a:lnTo>
                  <a:lnTo>
                    <a:pt x="137111" y="209230"/>
                  </a:lnTo>
                  <a:lnTo>
                    <a:pt x="139528" y="195801"/>
                  </a:lnTo>
                  <a:lnTo>
                    <a:pt x="142229" y="182636"/>
                  </a:lnTo>
                  <a:lnTo>
                    <a:pt x="145161" y="169444"/>
                  </a:lnTo>
                  <a:lnTo>
                    <a:pt x="148265" y="156108"/>
                  </a:lnTo>
                  <a:lnTo>
                    <a:pt x="151495" y="142608"/>
                  </a:lnTo>
                  <a:lnTo>
                    <a:pt x="154814" y="128964"/>
                  </a:lnTo>
                  <a:lnTo>
                    <a:pt x="158193" y="115205"/>
                  </a:lnTo>
                  <a:lnTo>
                    <a:pt x="161615" y="101362"/>
                  </a:lnTo>
                  <a:lnTo>
                    <a:pt x="165061" y="87467"/>
                  </a:lnTo>
                  <a:lnTo>
                    <a:pt x="168370" y="73759"/>
                  </a:lnTo>
                  <a:lnTo>
                    <a:pt x="171564" y="59129"/>
                  </a:lnTo>
                  <a:lnTo>
                    <a:pt x="174923" y="40054"/>
                  </a:lnTo>
                  <a:lnTo>
                    <a:pt x="178984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96591" y="479471"/>
              <a:ext cx="145980" cy="146633"/>
            </a:xfrm>
            <a:custGeom>
              <a:avLst/>
              <a:gdLst/>
              <a:ahLst/>
              <a:cxnLst/>
              <a:rect l="0" t="0" r="0" b="0"/>
              <a:pathLst>
                <a:path w="145980" h="146633">
                  <a:moveTo>
                    <a:pt x="19636" y="78539"/>
                  </a:moveTo>
                  <a:lnTo>
                    <a:pt x="28505" y="75605"/>
                  </a:lnTo>
                  <a:lnTo>
                    <a:pt x="37492" y="72823"/>
                  </a:lnTo>
                  <a:lnTo>
                    <a:pt x="47478" y="69919"/>
                  </a:lnTo>
                  <a:lnTo>
                    <a:pt x="58113" y="66706"/>
                  </a:lnTo>
                  <a:lnTo>
                    <a:pt x="68628" y="62892"/>
                  </a:lnTo>
                  <a:lnTo>
                    <a:pt x="78566" y="58371"/>
                  </a:lnTo>
                  <a:lnTo>
                    <a:pt x="87334" y="53034"/>
                  </a:lnTo>
                  <a:lnTo>
                    <a:pt x="94077" y="46698"/>
                  </a:lnTo>
                  <a:lnTo>
                    <a:pt x="98518" y="39369"/>
                  </a:lnTo>
                  <a:lnTo>
                    <a:pt x="100547" y="31516"/>
                  </a:lnTo>
                  <a:lnTo>
                    <a:pt x="99954" y="23939"/>
                  </a:lnTo>
                  <a:lnTo>
                    <a:pt x="96886" y="17076"/>
                  </a:lnTo>
                  <a:lnTo>
                    <a:pt x="91592" y="11165"/>
                  </a:lnTo>
                  <a:lnTo>
                    <a:pt x="84236" y="6420"/>
                  </a:lnTo>
                  <a:lnTo>
                    <a:pt x="75117" y="2833"/>
                  </a:lnTo>
                  <a:lnTo>
                    <a:pt x="64931" y="560"/>
                  </a:lnTo>
                  <a:lnTo>
                    <a:pt x="54644" y="0"/>
                  </a:lnTo>
                  <a:lnTo>
                    <a:pt x="44806" y="1219"/>
                  </a:lnTo>
                  <a:lnTo>
                    <a:pt x="35576" y="4154"/>
                  </a:lnTo>
                  <a:lnTo>
                    <a:pt x="26917" y="8789"/>
                  </a:lnTo>
                  <a:lnTo>
                    <a:pt x="18735" y="14944"/>
                  </a:lnTo>
                  <a:lnTo>
                    <a:pt x="11410" y="22329"/>
                  </a:lnTo>
                  <a:lnTo>
                    <a:pt x="5765" y="30648"/>
                  </a:lnTo>
                  <a:lnTo>
                    <a:pt x="2116" y="39652"/>
                  </a:lnTo>
                  <a:lnTo>
                    <a:pt x="309" y="49306"/>
                  </a:lnTo>
                  <a:lnTo>
                    <a:pt x="0" y="59771"/>
                  </a:lnTo>
                  <a:lnTo>
                    <a:pt x="833" y="71063"/>
                  </a:lnTo>
                  <a:lnTo>
                    <a:pt x="2661" y="82747"/>
                  </a:lnTo>
                  <a:lnTo>
                    <a:pt x="5550" y="94057"/>
                  </a:lnTo>
                  <a:lnTo>
                    <a:pt x="9454" y="104585"/>
                  </a:lnTo>
                  <a:lnTo>
                    <a:pt x="14379" y="114110"/>
                  </a:lnTo>
                  <a:lnTo>
                    <a:pt x="20441" y="122436"/>
                  </a:lnTo>
                  <a:lnTo>
                    <a:pt x="27601" y="129585"/>
                  </a:lnTo>
                  <a:lnTo>
                    <a:pt x="35850" y="135573"/>
                  </a:lnTo>
                  <a:lnTo>
                    <a:pt x="45291" y="140312"/>
                  </a:lnTo>
                  <a:lnTo>
                    <a:pt x="55860" y="143866"/>
                  </a:lnTo>
                  <a:lnTo>
                    <a:pt x="67211" y="146103"/>
                  </a:lnTo>
                  <a:lnTo>
                    <a:pt x="78821" y="146632"/>
                  </a:lnTo>
                  <a:lnTo>
                    <a:pt x="90360" y="145403"/>
                  </a:lnTo>
                  <a:lnTo>
                    <a:pt x="101445" y="142953"/>
                  </a:lnTo>
                  <a:lnTo>
                    <a:pt x="112747" y="139988"/>
                  </a:lnTo>
                  <a:lnTo>
                    <a:pt x="126372" y="136250"/>
                  </a:lnTo>
                  <a:lnTo>
                    <a:pt x="145979" y="13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78439" y="484310"/>
              <a:ext cx="79945" cy="136213"/>
            </a:xfrm>
            <a:custGeom>
              <a:avLst/>
              <a:gdLst/>
              <a:ahLst/>
              <a:cxnLst/>
              <a:rect l="0" t="0" r="0" b="0"/>
              <a:pathLst>
                <a:path w="79945" h="136213">
                  <a:moveTo>
                    <a:pt x="6244" y="63171"/>
                  </a:moveTo>
                  <a:lnTo>
                    <a:pt x="6379" y="74840"/>
                  </a:lnTo>
                  <a:lnTo>
                    <a:pt x="7659" y="85328"/>
                  </a:lnTo>
                  <a:lnTo>
                    <a:pt x="10248" y="95630"/>
                  </a:lnTo>
                  <a:lnTo>
                    <a:pt x="13794" y="105931"/>
                  </a:lnTo>
                  <a:lnTo>
                    <a:pt x="17779" y="116275"/>
                  </a:lnTo>
                  <a:lnTo>
                    <a:pt x="21807" y="126591"/>
                  </a:lnTo>
                  <a:lnTo>
                    <a:pt x="23947" y="134278"/>
                  </a:lnTo>
                  <a:lnTo>
                    <a:pt x="22727" y="136212"/>
                  </a:lnTo>
                  <a:lnTo>
                    <a:pt x="19990" y="133578"/>
                  </a:lnTo>
                  <a:lnTo>
                    <a:pt x="16740" y="128007"/>
                  </a:lnTo>
                  <a:lnTo>
                    <a:pt x="13311" y="120612"/>
                  </a:lnTo>
                  <a:lnTo>
                    <a:pt x="9822" y="112078"/>
                  </a:lnTo>
                  <a:lnTo>
                    <a:pt x="6479" y="102665"/>
                  </a:lnTo>
                  <a:lnTo>
                    <a:pt x="3606" y="92324"/>
                  </a:lnTo>
                  <a:lnTo>
                    <a:pt x="1348" y="81098"/>
                  </a:lnTo>
                  <a:lnTo>
                    <a:pt x="0" y="69448"/>
                  </a:lnTo>
                  <a:lnTo>
                    <a:pt x="76" y="58157"/>
                  </a:lnTo>
                  <a:lnTo>
                    <a:pt x="1728" y="47639"/>
                  </a:lnTo>
                  <a:lnTo>
                    <a:pt x="4957" y="38120"/>
                  </a:lnTo>
                  <a:lnTo>
                    <a:pt x="9791" y="29797"/>
                  </a:lnTo>
                  <a:lnTo>
                    <a:pt x="16079" y="22650"/>
                  </a:lnTo>
                  <a:lnTo>
                    <a:pt x="23671" y="16646"/>
                  </a:lnTo>
                  <a:lnTo>
                    <a:pt x="33565" y="11253"/>
                  </a:lnTo>
                  <a:lnTo>
                    <a:pt x="49980" y="5993"/>
                  </a:lnTo>
                  <a:lnTo>
                    <a:pt x="799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66381" y="315854"/>
              <a:ext cx="147291" cy="309193"/>
            </a:xfrm>
            <a:custGeom>
              <a:avLst/>
              <a:gdLst/>
              <a:ahLst/>
              <a:cxnLst/>
              <a:rect l="0" t="0" r="0" b="0"/>
              <a:pathLst>
                <a:path w="147291" h="309193">
                  <a:moveTo>
                    <a:pt x="7816" y="0"/>
                  </a:moveTo>
                  <a:lnTo>
                    <a:pt x="4949" y="9003"/>
                  </a:lnTo>
                  <a:lnTo>
                    <a:pt x="2807" y="19270"/>
                  </a:lnTo>
                  <a:lnTo>
                    <a:pt x="1208" y="31849"/>
                  </a:lnTo>
                  <a:lnTo>
                    <a:pt x="200" y="46204"/>
                  </a:lnTo>
                  <a:lnTo>
                    <a:pt x="0" y="61352"/>
                  </a:lnTo>
                  <a:lnTo>
                    <a:pt x="651" y="76641"/>
                  </a:lnTo>
                  <a:lnTo>
                    <a:pt x="1890" y="91948"/>
                  </a:lnTo>
                  <a:lnTo>
                    <a:pt x="3254" y="107498"/>
                  </a:lnTo>
                  <a:lnTo>
                    <a:pt x="4468" y="123423"/>
                  </a:lnTo>
                  <a:lnTo>
                    <a:pt x="5603" y="139402"/>
                  </a:lnTo>
                  <a:lnTo>
                    <a:pt x="6971" y="154764"/>
                  </a:lnTo>
                  <a:lnTo>
                    <a:pt x="8738" y="169184"/>
                  </a:lnTo>
                  <a:lnTo>
                    <a:pt x="10756" y="182988"/>
                  </a:lnTo>
                  <a:lnTo>
                    <a:pt x="12657" y="196938"/>
                  </a:lnTo>
                  <a:lnTo>
                    <a:pt x="14229" y="211439"/>
                  </a:lnTo>
                  <a:lnTo>
                    <a:pt x="15252" y="225244"/>
                  </a:lnTo>
                  <a:lnTo>
                    <a:pt x="14970" y="234582"/>
                  </a:lnTo>
                  <a:lnTo>
                    <a:pt x="13375" y="237139"/>
                  </a:lnTo>
                  <a:lnTo>
                    <a:pt x="11760" y="234254"/>
                  </a:lnTo>
                  <a:lnTo>
                    <a:pt x="10865" y="227954"/>
                  </a:lnTo>
                  <a:lnTo>
                    <a:pt x="11288" y="220107"/>
                  </a:lnTo>
                  <a:lnTo>
                    <a:pt x="13203" y="211823"/>
                  </a:lnTo>
                  <a:lnTo>
                    <a:pt x="16623" y="203759"/>
                  </a:lnTo>
                  <a:lnTo>
                    <a:pt x="21592" y="196391"/>
                  </a:lnTo>
                  <a:lnTo>
                    <a:pt x="27976" y="189877"/>
                  </a:lnTo>
                  <a:lnTo>
                    <a:pt x="35516" y="184479"/>
                  </a:lnTo>
                  <a:lnTo>
                    <a:pt x="43940" y="180663"/>
                  </a:lnTo>
                  <a:lnTo>
                    <a:pt x="53005" y="178540"/>
                  </a:lnTo>
                  <a:lnTo>
                    <a:pt x="62361" y="178077"/>
                  </a:lnTo>
                  <a:lnTo>
                    <a:pt x="71561" y="179278"/>
                  </a:lnTo>
                  <a:lnTo>
                    <a:pt x="80376" y="181972"/>
                  </a:lnTo>
                  <a:lnTo>
                    <a:pt x="88769" y="185881"/>
                  </a:lnTo>
                  <a:lnTo>
                    <a:pt x="96792" y="190712"/>
                  </a:lnTo>
                  <a:lnTo>
                    <a:pt x="104525" y="196221"/>
                  </a:lnTo>
                  <a:lnTo>
                    <a:pt x="112042" y="202375"/>
                  </a:lnTo>
                  <a:lnTo>
                    <a:pt x="119403" y="209337"/>
                  </a:lnTo>
                  <a:lnTo>
                    <a:pt x="126647" y="217137"/>
                  </a:lnTo>
                  <a:lnTo>
                    <a:pt x="133478" y="225833"/>
                  </a:lnTo>
                  <a:lnTo>
                    <a:pt x="139308" y="235581"/>
                  </a:lnTo>
                  <a:lnTo>
                    <a:pt x="143879" y="246355"/>
                  </a:lnTo>
                  <a:lnTo>
                    <a:pt x="146776" y="257676"/>
                  </a:lnTo>
                  <a:lnTo>
                    <a:pt x="147290" y="268734"/>
                  </a:lnTo>
                  <a:lnTo>
                    <a:pt x="145254" y="279085"/>
                  </a:lnTo>
                  <a:lnTo>
                    <a:pt x="140801" y="288320"/>
                  </a:lnTo>
                  <a:lnTo>
                    <a:pt x="134083" y="295918"/>
                  </a:lnTo>
                  <a:lnTo>
                    <a:pt x="125423" y="301761"/>
                  </a:lnTo>
                  <a:lnTo>
                    <a:pt x="115393" y="305887"/>
                  </a:lnTo>
                  <a:lnTo>
                    <a:pt x="104685" y="308305"/>
                  </a:lnTo>
                  <a:lnTo>
                    <a:pt x="93750" y="309192"/>
                  </a:lnTo>
                  <a:lnTo>
                    <a:pt x="82802" y="308672"/>
                  </a:lnTo>
                  <a:lnTo>
                    <a:pt x="71918" y="306738"/>
                  </a:lnTo>
                  <a:lnTo>
                    <a:pt x="61129" y="303523"/>
                  </a:lnTo>
                  <a:lnTo>
                    <a:pt x="50881" y="299569"/>
                  </a:lnTo>
                  <a:lnTo>
                    <a:pt x="41041" y="295350"/>
                  </a:lnTo>
                  <a:lnTo>
                    <a:pt x="30744" y="290498"/>
                  </a:lnTo>
                  <a:lnTo>
                    <a:pt x="18344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1139" y="715937"/>
              <a:ext cx="2179400" cy="168457"/>
            </a:xfrm>
            <a:custGeom>
              <a:avLst/>
              <a:gdLst/>
              <a:ahLst/>
              <a:cxnLst/>
              <a:rect l="0" t="0" r="0" b="0"/>
              <a:pathLst>
                <a:path w="2179400" h="168457">
                  <a:moveTo>
                    <a:pt x="2179399" y="0"/>
                  </a:moveTo>
                  <a:lnTo>
                    <a:pt x="2164798" y="0"/>
                  </a:lnTo>
                  <a:lnTo>
                    <a:pt x="2151526" y="0"/>
                  </a:lnTo>
                  <a:lnTo>
                    <a:pt x="2138320" y="0"/>
                  </a:lnTo>
                  <a:lnTo>
                    <a:pt x="2124806" y="0"/>
                  </a:lnTo>
                  <a:lnTo>
                    <a:pt x="2110649" y="0"/>
                  </a:lnTo>
                  <a:lnTo>
                    <a:pt x="2095737" y="0"/>
                  </a:lnTo>
                  <a:lnTo>
                    <a:pt x="2079973" y="0"/>
                  </a:lnTo>
                  <a:lnTo>
                    <a:pt x="2063179" y="0"/>
                  </a:lnTo>
                  <a:lnTo>
                    <a:pt x="2045370" y="0"/>
                  </a:lnTo>
                  <a:lnTo>
                    <a:pt x="2027022" y="0"/>
                  </a:lnTo>
                  <a:lnTo>
                    <a:pt x="2008940" y="0"/>
                  </a:lnTo>
                  <a:lnTo>
                    <a:pt x="1991545" y="0"/>
                  </a:lnTo>
                  <a:lnTo>
                    <a:pt x="1974425" y="0"/>
                  </a:lnTo>
                  <a:lnTo>
                    <a:pt x="1956564" y="0"/>
                  </a:lnTo>
                  <a:lnTo>
                    <a:pt x="1937445" y="5"/>
                  </a:lnTo>
                  <a:lnTo>
                    <a:pt x="1917517" y="178"/>
                  </a:lnTo>
                  <a:lnTo>
                    <a:pt x="1897893" y="826"/>
                  </a:lnTo>
                  <a:lnTo>
                    <a:pt x="1879210" y="2075"/>
                  </a:lnTo>
                  <a:lnTo>
                    <a:pt x="1861596" y="3727"/>
                  </a:lnTo>
                  <a:lnTo>
                    <a:pt x="1844935" y="5376"/>
                  </a:lnTo>
                  <a:lnTo>
                    <a:pt x="1829027" y="6778"/>
                  </a:lnTo>
                  <a:lnTo>
                    <a:pt x="1813685" y="7871"/>
                  </a:lnTo>
                  <a:lnTo>
                    <a:pt x="1798747" y="8679"/>
                  </a:lnTo>
                  <a:lnTo>
                    <a:pt x="1784096" y="9257"/>
                  </a:lnTo>
                  <a:lnTo>
                    <a:pt x="1769641" y="9662"/>
                  </a:lnTo>
                  <a:lnTo>
                    <a:pt x="1755322" y="9942"/>
                  </a:lnTo>
                  <a:lnTo>
                    <a:pt x="1741095" y="10137"/>
                  </a:lnTo>
                  <a:lnTo>
                    <a:pt x="1726930" y="10440"/>
                  </a:lnTo>
                  <a:lnTo>
                    <a:pt x="1712807" y="11176"/>
                  </a:lnTo>
                  <a:lnTo>
                    <a:pt x="1698707" y="12484"/>
                  </a:lnTo>
                  <a:lnTo>
                    <a:pt x="1684459" y="14176"/>
                  </a:lnTo>
                  <a:lnTo>
                    <a:pt x="1669747" y="15851"/>
                  </a:lnTo>
                  <a:lnTo>
                    <a:pt x="1654439" y="17271"/>
                  </a:lnTo>
                  <a:lnTo>
                    <a:pt x="1638564" y="18376"/>
                  </a:lnTo>
                  <a:lnTo>
                    <a:pt x="1622222" y="19192"/>
                  </a:lnTo>
                  <a:lnTo>
                    <a:pt x="1605523" y="19775"/>
                  </a:lnTo>
                  <a:lnTo>
                    <a:pt x="1588564" y="20184"/>
                  </a:lnTo>
                  <a:lnTo>
                    <a:pt x="1571419" y="20466"/>
                  </a:lnTo>
                  <a:lnTo>
                    <a:pt x="1554145" y="20663"/>
                  </a:lnTo>
                  <a:lnTo>
                    <a:pt x="1536783" y="20966"/>
                  </a:lnTo>
                  <a:lnTo>
                    <a:pt x="1519360" y="21703"/>
                  </a:lnTo>
                  <a:lnTo>
                    <a:pt x="1501897" y="23011"/>
                  </a:lnTo>
                  <a:lnTo>
                    <a:pt x="1484405" y="24704"/>
                  </a:lnTo>
                  <a:lnTo>
                    <a:pt x="1466895" y="26379"/>
                  </a:lnTo>
                  <a:lnTo>
                    <a:pt x="1449368" y="27799"/>
                  </a:lnTo>
                  <a:lnTo>
                    <a:pt x="1431665" y="28904"/>
                  </a:lnTo>
                  <a:lnTo>
                    <a:pt x="1413480" y="29720"/>
                  </a:lnTo>
                  <a:lnTo>
                    <a:pt x="1394692" y="30308"/>
                  </a:lnTo>
                  <a:lnTo>
                    <a:pt x="1375497" y="30889"/>
                  </a:lnTo>
                  <a:lnTo>
                    <a:pt x="1356304" y="31820"/>
                  </a:lnTo>
                  <a:lnTo>
                    <a:pt x="1337356" y="33261"/>
                  </a:lnTo>
                  <a:lnTo>
                    <a:pt x="1318717" y="35045"/>
                  </a:lnTo>
                  <a:lnTo>
                    <a:pt x="1300363" y="36781"/>
                  </a:lnTo>
                  <a:lnTo>
                    <a:pt x="1282233" y="38248"/>
                  </a:lnTo>
                  <a:lnTo>
                    <a:pt x="1264108" y="39553"/>
                  </a:lnTo>
                  <a:lnTo>
                    <a:pt x="1245634" y="41036"/>
                  </a:lnTo>
                  <a:lnTo>
                    <a:pt x="1226642" y="42881"/>
                  </a:lnTo>
                  <a:lnTo>
                    <a:pt x="1207139" y="44951"/>
                  </a:lnTo>
                  <a:lnTo>
                    <a:pt x="1187208" y="46887"/>
                  </a:lnTo>
                  <a:lnTo>
                    <a:pt x="1166945" y="48486"/>
                  </a:lnTo>
                  <a:lnTo>
                    <a:pt x="1146440" y="49712"/>
                  </a:lnTo>
                  <a:lnTo>
                    <a:pt x="1125761" y="50610"/>
                  </a:lnTo>
                  <a:lnTo>
                    <a:pt x="1104967" y="51248"/>
                  </a:lnTo>
                  <a:lnTo>
                    <a:pt x="1084257" y="51694"/>
                  </a:lnTo>
                  <a:lnTo>
                    <a:pt x="1063966" y="52001"/>
                  </a:lnTo>
                  <a:lnTo>
                    <a:pt x="1044236" y="52215"/>
                  </a:lnTo>
                  <a:lnTo>
                    <a:pt x="1024885" y="52529"/>
                  </a:lnTo>
                  <a:lnTo>
                    <a:pt x="1005512" y="53274"/>
                  </a:lnTo>
                  <a:lnTo>
                    <a:pt x="985881" y="54587"/>
                  </a:lnTo>
                  <a:lnTo>
                    <a:pt x="965933" y="56283"/>
                  </a:lnTo>
                  <a:lnTo>
                    <a:pt x="945694" y="57960"/>
                  </a:lnTo>
                  <a:lnTo>
                    <a:pt x="925218" y="59386"/>
                  </a:lnTo>
                  <a:lnTo>
                    <a:pt x="904398" y="60665"/>
                  </a:lnTo>
                  <a:lnTo>
                    <a:pt x="882975" y="62130"/>
                  </a:lnTo>
                  <a:lnTo>
                    <a:pt x="860863" y="63967"/>
                  </a:lnTo>
                  <a:lnTo>
                    <a:pt x="838284" y="66201"/>
                  </a:lnTo>
                  <a:lnTo>
                    <a:pt x="815667" y="68780"/>
                  </a:lnTo>
                  <a:lnTo>
                    <a:pt x="793267" y="71624"/>
                  </a:lnTo>
                  <a:lnTo>
                    <a:pt x="771157" y="74501"/>
                  </a:lnTo>
                  <a:lnTo>
                    <a:pt x="749319" y="77045"/>
                  </a:lnTo>
                  <a:lnTo>
                    <a:pt x="727702" y="79090"/>
                  </a:lnTo>
                  <a:lnTo>
                    <a:pt x="706252" y="80801"/>
                  </a:lnTo>
                  <a:lnTo>
                    <a:pt x="684924" y="82563"/>
                  </a:lnTo>
                  <a:lnTo>
                    <a:pt x="663681" y="84604"/>
                  </a:lnTo>
                  <a:lnTo>
                    <a:pt x="642498" y="86976"/>
                  </a:lnTo>
                  <a:lnTo>
                    <a:pt x="621356" y="89648"/>
                  </a:lnTo>
                  <a:lnTo>
                    <a:pt x="600246" y="92559"/>
                  </a:lnTo>
                  <a:lnTo>
                    <a:pt x="579323" y="95650"/>
                  </a:lnTo>
                  <a:lnTo>
                    <a:pt x="558889" y="98871"/>
                  </a:lnTo>
                  <a:lnTo>
                    <a:pt x="539063" y="102184"/>
                  </a:lnTo>
                  <a:lnTo>
                    <a:pt x="519647" y="105559"/>
                  </a:lnTo>
                  <a:lnTo>
                    <a:pt x="500231" y="108979"/>
                  </a:lnTo>
                  <a:lnTo>
                    <a:pt x="480571" y="112423"/>
                  </a:lnTo>
                  <a:lnTo>
                    <a:pt x="460604" y="115719"/>
                  </a:lnTo>
                  <a:lnTo>
                    <a:pt x="440352" y="118553"/>
                  </a:lnTo>
                  <a:lnTo>
                    <a:pt x="419876" y="120795"/>
                  </a:lnTo>
                  <a:lnTo>
                    <a:pt x="399396" y="122640"/>
                  </a:lnTo>
                  <a:lnTo>
                    <a:pt x="379266" y="124493"/>
                  </a:lnTo>
                  <a:lnTo>
                    <a:pt x="359649" y="126594"/>
                  </a:lnTo>
                  <a:lnTo>
                    <a:pt x="340374" y="129007"/>
                  </a:lnTo>
                  <a:lnTo>
                    <a:pt x="321052" y="131706"/>
                  </a:lnTo>
                  <a:lnTo>
                    <a:pt x="301462" y="134636"/>
                  </a:lnTo>
                  <a:lnTo>
                    <a:pt x="281710" y="137740"/>
                  </a:lnTo>
                  <a:lnTo>
                    <a:pt x="262136" y="140969"/>
                  </a:lnTo>
                  <a:lnTo>
                    <a:pt x="242928" y="144282"/>
                  </a:lnTo>
                  <a:lnTo>
                    <a:pt x="224113" y="147489"/>
                  </a:lnTo>
                  <a:lnTo>
                    <a:pt x="205640" y="150262"/>
                  </a:lnTo>
                  <a:lnTo>
                    <a:pt x="187435" y="152464"/>
                  </a:lnTo>
                  <a:lnTo>
                    <a:pt x="169430" y="154281"/>
                  </a:lnTo>
                  <a:lnTo>
                    <a:pt x="151567" y="156116"/>
                  </a:lnTo>
                  <a:lnTo>
                    <a:pt x="133810" y="158200"/>
                  </a:lnTo>
                  <a:lnTo>
                    <a:pt x="116289" y="160432"/>
                  </a:lnTo>
                  <a:lnTo>
                    <a:pt x="99292" y="162477"/>
                  </a:lnTo>
                  <a:lnTo>
                    <a:pt x="82941" y="164150"/>
                  </a:lnTo>
                  <a:lnTo>
                    <a:pt x="67410" y="165428"/>
                  </a:lnTo>
                  <a:lnTo>
                    <a:pt x="51275" y="166500"/>
                  </a:lnTo>
                  <a:lnTo>
                    <a:pt x="30882" y="16745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63751" y="473782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85888" y="7662"/>
                  </a:lnTo>
                  <a:lnTo>
                    <a:pt x="76901" y="5520"/>
                  </a:lnTo>
                  <a:lnTo>
                    <a:pt x="66916" y="3917"/>
                  </a:lnTo>
                  <a:lnTo>
                    <a:pt x="56181" y="2733"/>
                  </a:lnTo>
                  <a:lnTo>
                    <a:pt x="44040" y="1755"/>
                  </a:lnTo>
                  <a:lnTo>
                    <a:pt x="27189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193598" y="273740"/>
            <a:ext cx="4436010" cy="530549"/>
            <a:chOff x="3193598" y="273740"/>
            <a:chExt cx="4436010" cy="530549"/>
          </a:xfrm>
        </p:grpSpPr>
        <p:sp>
          <p:nvSpPr>
            <p:cNvPr id="16" name="Freeform 15"/>
            <p:cNvSpPr/>
            <p:nvPr/>
          </p:nvSpPr>
          <p:spPr>
            <a:xfrm>
              <a:off x="3193598" y="326383"/>
              <a:ext cx="249221" cy="367534"/>
            </a:xfrm>
            <a:custGeom>
              <a:avLst/>
              <a:gdLst/>
              <a:ahLst/>
              <a:cxnLst/>
              <a:rect l="0" t="0" r="0" b="0"/>
              <a:pathLst>
                <a:path w="249221" h="367534">
                  <a:moveTo>
                    <a:pt x="28122" y="0"/>
                  </a:moveTo>
                  <a:lnTo>
                    <a:pt x="28055" y="11668"/>
                  </a:lnTo>
                  <a:lnTo>
                    <a:pt x="27415" y="22157"/>
                  </a:lnTo>
                  <a:lnTo>
                    <a:pt x="26123" y="32468"/>
                  </a:lnTo>
                  <a:lnTo>
                    <a:pt x="24436" y="43115"/>
                  </a:lnTo>
                  <a:lnTo>
                    <a:pt x="22768" y="54755"/>
                  </a:lnTo>
                  <a:lnTo>
                    <a:pt x="21354" y="67651"/>
                  </a:lnTo>
                  <a:lnTo>
                    <a:pt x="20256" y="81730"/>
                  </a:lnTo>
                  <a:lnTo>
                    <a:pt x="19445" y="96781"/>
                  </a:lnTo>
                  <a:lnTo>
                    <a:pt x="18861" y="112573"/>
                  </a:lnTo>
                  <a:lnTo>
                    <a:pt x="18283" y="128905"/>
                  </a:lnTo>
                  <a:lnTo>
                    <a:pt x="17355" y="145620"/>
                  </a:lnTo>
                  <a:lnTo>
                    <a:pt x="15915" y="162601"/>
                  </a:lnTo>
                  <a:lnTo>
                    <a:pt x="14132" y="179766"/>
                  </a:lnTo>
                  <a:lnTo>
                    <a:pt x="12397" y="197055"/>
                  </a:lnTo>
                  <a:lnTo>
                    <a:pt x="10930" y="214425"/>
                  </a:lnTo>
                  <a:lnTo>
                    <a:pt x="9625" y="231684"/>
                  </a:lnTo>
                  <a:lnTo>
                    <a:pt x="8142" y="248505"/>
                  </a:lnTo>
                  <a:lnTo>
                    <a:pt x="6297" y="264747"/>
                  </a:lnTo>
                  <a:lnTo>
                    <a:pt x="4228" y="280435"/>
                  </a:lnTo>
                  <a:lnTo>
                    <a:pt x="2292" y="295662"/>
                  </a:lnTo>
                  <a:lnTo>
                    <a:pt x="707" y="310525"/>
                  </a:lnTo>
                  <a:lnTo>
                    <a:pt x="0" y="324625"/>
                  </a:lnTo>
                  <a:lnTo>
                    <a:pt x="1047" y="337116"/>
                  </a:lnTo>
                  <a:lnTo>
                    <a:pt x="4172" y="347656"/>
                  </a:lnTo>
                  <a:lnTo>
                    <a:pt x="9376" y="356055"/>
                  </a:lnTo>
                  <a:lnTo>
                    <a:pt x="16607" y="362030"/>
                  </a:lnTo>
                  <a:lnTo>
                    <a:pt x="25614" y="365677"/>
                  </a:lnTo>
                  <a:lnTo>
                    <a:pt x="35880" y="367364"/>
                  </a:lnTo>
                  <a:lnTo>
                    <a:pt x="46746" y="367533"/>
                  </a:lnTo>
                  <a:lnTo>
                    <a:pt x="57791" y="366582"/>
                  </a:lnTo>
                  <a:lnTo>
                    <a:pt x="68984" y="364830"/>
                  </a:lnTo>
                  <a:lnTo>
                    <a:pt x="80563" y="362518"/>
                  </a:lnTo>
                  <a:lnTo>
                    <a:pt x="92651" y="359824"/>
                  </a:lnTo>
                  <a:lnTo>
                    <a:pt x="105227" y="357034"/>
                  </a:lnTo>
                  <a:lnTo>
                    <a:pt x="118209" y="354541"/>
                  </a:lnTo>
                  <a:lnTo>
                    <a:pt x="131504" y="352527"/>
                  </a:lnTo>
                  <a:lnTo>
                    <a:pt x="145026" y="350835"/>
                  </a:lnTo>
                  <a:lnTo>
                    <a:pt x="158710" y="349084"/>
                  </a:lnTo>
                  <a:lnTo>
                    <a:pt x="172498" y="347060"/>
                  </a:lnTo>
                  <a:lnTo>
                    <a:pt x="186134" y="345058"/>
                  </a:lnTo>
                  <a:lnTo>
                    <a:pt x="200709" y="343701"/>
                  </a:lnTo>
                  <a:lnTo>
                    <a:pt x="219738" y="343985"/>
                  </a:lnTo>
                  <a:lnTo>
                    <a:pt x="24922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32248" y="473782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125136" y="0"/>
                  </a:lnTo>
                  <a:lnTo>
                    <a:pt x="114007" y="0"/>
                  </a:lnTo>
                  <a:lnTo>
                    <a:pt x="102413" y="4"/>
                  </a:lnTo>
                  <a:lnTo>
                    <a:pt x="90425" y="177"/>
                  </a:lnTo>
                  <a:lnTo>
                    <a:pt x="78413" y="826"/>
                  </a:lnTo>
                  <a:lnTo>
                    <a:pt x="66615" y="2074"/>
                  </a:lnTo>
                  <a:lnTo>
                    <a:pt x="55164" y="3735"/>
                  </a:lnTo>
                  <a:lnTo>
                    <a:pt x="42837" y="5562"/>
                  </a:lnTo>
                  <a:lnTo>
                    <a:pt x="26317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74362" y="273740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46260" y="67"/>
                  </a:lnTo>
                  <a:lnTo>
                    <a:pt x="135771" y="708"/>
                  </a:lnTo>
                  <a:lnTo>
                    <a:pt x="125470" y="2004"/>
                  </a:lnTo>
                  <a:lnTo>
                    <a:pt x="115168" y="3864"/>
                  </a:lnTo>
                  <a:lnTo>
                    <a:pt x="104825" y="6180"/>
                  </a:lnTo>
                  <a:lnTo>
                    <a:pt x="94435" y="8847"/>
                  </a:lnTo>
                  <a:lnTo>
                    <a:pt x="84007" y="11771"/>
                  </a:lnTo>
                  <a:lnTo>
                    <a:pt x="73549" y="14878"/>
                  </a:lnTo>
                  <a:lnTo>
                    <a:pt x="63073" y="18109"/>
                  </a:lnTo>
                  <a:lnTo>
                    <a:pt x="52656" y="21271"/>
                  </a:lnTo>
                  <a:lnTo>
                    <a:pt x="41205" y="24351"/>
                  </a:lnTo>
                  <a:lnTo>
                    <a:pt x="25477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16518" y="505367"/>
              <a:ext cx="115814" cy="157929"/>
            </a:xfrm>
            <a:custGeom>
              <a:avLst/>
              <a:gdLst/>
              <a:ahLst/>
              <a:cxnLst/>
              <a:rect l="0" t="0" r="0" b="0"/>
              <a:pathLst>
                <a:path w="115814" h="157929">
                  <a:moveTo>
                    <a:pt x="115813" y="0"/>
                  </a:moveTo>
                  <a:lnTo>
                    <a:pt x="109945" y="5868"/>
                  </a:lnTo>
                  <a:lnTo>
                    <a:pt x="104381" y="11432"/>
                  </a:lnTo>
                  <a:lnTo>
                    <a:pt x="98586" y="17236"/>
                  </a:lnTo>
                  <a:lnTo>
                    <a:pt x="92679" y="23490"/>
                  </a:lnTo>
                  <a:lnTo>
                    <a:pt x="86998" y="30468"/>
                  </a:lnTo>
                  <a:lnTo>
                    <a:pt x="81718" y="38249"/>
                  </a:lnTo>
                  <a:lnTo>
                    <a:pt x="76695" y="46751"/>
                  </a:lnTo>
                  <a:lnTo>
                    <a:pt x="71560" y="55830"/>
                  </a:lnTo>
                  <a:lnTo>
                    <a:pt x="66105" y="65343"/>
                  </a:lnTo>
                  <a:lnTo>
                    <a:pt x="60289" y="75171"/>
                  </a:lnTo>
                  <a:lnTo>
                    <a:pt x="54152" y="85221"/>
                  </a:lnTo>
                  <a:lnTo>
                    <a:pt x="47760" y="95420"/>
                  </a:lnTo>
                  <a:lnTo>
                    <a:pt x="41179" y="105556"/>
                  </a:lnTo>
                  <a:lnTo>
                    <a:pt x="34462" y="115288"/>
                  </a:lnTo>
                  <a:lnTo>
                    <a:pt x="27659" y="124455"/>
                  </a:lnTo>
                  <a:lnTo>
                    <a:pt x="21101" y="132773"/>
                  </a:lnTo>
                  <a:lnTo>
                    <a:pt x="14761" y="140569"/>
                  </a:lnTo>
                  <a:lnTo>
                    <a:pt x="8082" y="14852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16518" y="494839"/>
              <a:ext cx="94757" cy="157928"/>
            </a:xfrm>
            <a:custGeom>
              <a:avLst/>
              <a:gdLst/>
              <a:ahLst/>
              <a:cxnLst/>
              <a:rect l="0" t="0" r="0" b="0"/>
              <a:pathLst>
                <a:path w="94757" h="157928">
                  <a:moveTo>
                    <a:pt x="0" y="0"/>
                  </a:moveTo>
                  <a:lnTo>
                    <a:pt x="5867" y="11668"/>
                  </a:lnTo>
                  <a:lnTo>
                    <a:pt x="11432" y="22157"/>
                  </a:lnTo>
                  <a:lnTo>
                    <a:pt x="17226" y="32458"/>
                  </a:lnTo>
                  <a:lnTo>
                    <a:pt x="23134" y="42760"/>
                  </a:lnTo>
                  <a:lnTo>
                    <a:pt x="28816" y="53103"/>
                  </a:lnTo>
                  <a:lnTo>
                    <a:pt x="34095" y="63488"/>
                  </a:lnTo>
                  <a:lnTo>
                    <a:pt x="39118" y="73744"/>
                  </a:lnTo>
                  <a:lnTo>
                    <a:pt x="44253" y="83554"/>
                  </a:lnTo>
                  <a:lnTo>
                    <a:pt x="49708" y="92785"/>
                  </a:lnTo>
                  <a:lnTo>
                    <a:pt x="55524" y="101627"/>
                  </a:lnTo>
                  <a:lnTo>
                    <a:pt x="61662" y="110485"/>
                  </a:lnTo>
                  <a:lnTo>
                    <a:pt x="68044" y="119581"/>
                  </a:lnTo>
                  <a:lnTo>
                    <a:pt x="74303" y="128522"/>
                  </a:lnTo>
                  <a:lnTo>
                    <a:pt x="80402" y="137261"/>
                  </a:lnTo>
                  <a:lnTo>
                    <a:pt x="86877" y="146569"/>
                  </a:lnTo>
                  <a:lnTo>
                    <a:pt x="94756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06031" y="498165"/>
              <a:ext cx="139397" cy="306124"/>
            </a:xfrm>
            <a:custGeom>
              <a:avLst/>
              <a:gdLst/>
              <a:ahLst/>
              <a:cxnLst/>
              <a:rect l="0" t="0" r="0" b="0"/>
              <a:pathLst>
                <a:path w="139397" h="306124">
                  <a:moveTo>
                    <a:pt x="0" y="112487"/>
                  </a:moveTo>
                  <a:lnTo>
                    <a:pt x="2934" y="121423"/>
                  </a:lnTo>
                  <a:lnTo>
                    <a:pt x="5716" y="131050"/>
                  </a:lnTo>
                  <a:lnTo>
                    <a:pt x="8615" y="142333"/>
                  </a:lnTo>
                  <a:lnTo>
                    <a:pt x="11655" y="154827"/>
                  </a:lnTo>
                  <a:lnTo>
                    <a:pt x="14820" y="167658"/>
                  </a:lnTo>
                  <a:lnTo>
                    <a:pt x="18080" y="180282"/>
                  </a:lnTo>
                  <a:lnTo>
                    <a:pt x="21245" y="192665"/>
                  </a:lnTo>
                  <a:lnTo>
                    <a:pt x="23988" y="205108"/>
                  </a:lnTo>
                  <a:lnTo>
                    <a:pt x="26169" y="217802"/>
                  </a:lnTo>
                  <a:lnTo>
                    <a:pt x="27970" y="230630"/>
                  </a:lnTo>
                  <a:lnTo>
                    <a:pt x="29795" y="243256"/>
                  </a:lnTo>
                  <a:lnTo>
                    <a:pt x="31872" y="255499"/>
                  </a:lnTo>
                  <a:lnTo>
                    <a:pt x="34099" y="267503"/>
                  </a:lnTo>
                  <a:lnTo>
                    <a:pt x="36141" y="279630"/>
                  </a:lnTo>
                  <a:lnTo>
                    <a:pt x="37782" y="292012"/>
                  </a:lnTo>
                  <a:lnTo>
                    <a:pt x="37965" y="302113"/>
                  </a:lnTo>
                  <a:lnTo>
                    <a:pt x="36044" y="306123"/>
                  </a:lnTo>
                  <a:lnTo>
                    <a:pt x="33314" y="304196"/>
                  </a:lnTo>
                  <a:lnTo>
                    <a:pt x="30486" y="298002"/>
                  </a:lnTo>
                  <a:lnTo>
                    <a:pt x="27998" y="289016"/>
                  </a:lnTo>
                  <a:lnTo>
                    <a:pt x="26009" y="278244"/>
                  </a:lnTo>
                  <a:lnTo>
                    <a:pt x="24348" y="266329"/>
                  </a:lnTo>
                  <a:lnTo>
                    <a:pt x="22625" y="253680"/>
                  </a:lnTo>
                  <a:lnTo>
                    <a:pt x="20619" y="240554"/>
                  </a:lnTo>
                  <a:lnTo>
                    <a:pt x="18440" y="227118"/>
                  </a:lnTo>
                  <a:lnTo>
                    <a:pt x="16432" y="213477"/>
                  </a:lnTo>
                  <a:lnTo>
                    <a:pt x="14784" y="199703"/>
                  </a:lnTo>
                  <a:lnTo>
                    <a:pt x="13525" y="185840"/>
                  </a:lnTo>
                  <a:lnTo>
                    <a:pt x="12605" y="171918"/>
                  </a:lnTo>
                  <a:lnTo>
                    <a:pt x="11952" y="157957"/>
                  </a:lnTo>
                  <a:lnTo>
                    <a:pt x="11496" y="143970"/>
                  </a:lnTo>
                  <a:lnTo>
                    <a:pt x="11183" y="129967"/>
                  </a:lnTo>
                  <a:lnTo>
                    <a:pt x="10974" y="115947"/>
                  </a:lnTo>
                  <a:lnTo>
                    <a:pt x="11002" y="101751"/>
                  </a:lnTo>
                  <a:lnTo>
                    <a:pt x="11553" y="87075"/>
                  </a:lnTo>
                  <a:lnTo>
                    <a:pt x="12749" y="71804"/>
                  </a:lnTo>
                  <a:lnTo>
                    <a:pt x="14876" y="56464"/>
                  </a:lnTo>
                  <a:lnTo>
                    <a:pt x="18440" y="42077"/>
                  </a:lnTo>
                  <a:lnTo>
                    <a:pt x="23587" y="29158"/>
                  </a:lnTo>
                  <a:lnTo>
                    <a:pt x="30317" y="18199"/>
                  </a:lnTo>
                  <a:lnTo>
                    <a:pt x="38653" y="9891"/>
                  </a:lnTo>
                  <a:lnTo>
                    <a:pt x="48442" y="4348"/>
                  </a:lnTo>
                  <a:lnTo>
                    <a:pt x="59251" y="1218"/>
                  </a:lnTo>
                  <a:lnTo>
                    <a:pt x="70490" y="0"/>
                  </a:lnTo>
                  <a:lnTo>
                    <a:pt x="81780" y="216"/>
                  </a:lnTo>
                  <a:lnTo>
                    <a:pt x="92798" y="1796"/>
                  </a:lnTo>
                  <a:lnTo>
                    <a:pt x="103197" y="5048"/>
                  </a:lnTo>
                  <a:lnTo>
                    <a:pt x="112846" y="10015"/>
                  </a:lnTo>
                  <a:lnTo>
                    <a:pt x="121478" y="16637"/>
                  </a:lnTo>
                  <a:lnTo>
                    <a:pt x="128606" y="24909"/>
                  </a:lnTo>
                  <a:lnTo>
                    <a:pt x="134096" y="34663"/>
                  </a:lnTo>
                  <a:lnTo>
                    <a:pt x="137800" y="45619"/>
                  </a:lnTo>
                  <a:lnTo>
                    <a:pt x="139396" y="57490"/>
                  </a:lnTo>
                  <a:lnTo>
                    <a:pt x="138909" y="70019"/>
                  </a:lnTo>
                  <a:lnTo>
                    <a:pt x="136482" y="82683"/>
                  </a:lnTo>
                  <a:lnTo>
                    <a:pt x="132195" y="94726"/>
                  </a:lnTo>
                  <a:lnTo>
                    <a:pt x="126272" y="105780"/>
                  </a:lnTo>
                  <a:lnTo>
                    <a:pt x="118875" y="115676"/>
                  </a:lnTo>
                  <a:lnTo>
                    <a:pt x="110016" y="124259"/>
                  </a:lnTo>
                  <a:lnTo>
                    <a:pt x="99845" y="131583"/>
                  </a:lnTo>
                  <a:lnTo>
                    <a:pt x="88831" y="137708"/>
                  </a:lnTo>
                  <a:lnTo>
                    <a:pt x="76393" y="143197"/>
                  </a:lnTo>
                  <a:lnTo>
                    <a:pt x="59202" y="148534"/>
                  </a:lnTo>
                  <a:lnTo>
                    <a:pt x="31585" y="154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27129" y="463253"/>
              <a:ext cx="105286" cy="136213"/>
            </a:xfrm>
            <a:custGeom>
              <a:avLst/>
              <a:gdLst/>
              <a:ahLst/>
              <a:cxnLst/>
              <a:rect l="0" t="0" r="0" b="0"/>
              <a:pathLst>
                <a:path w="105286" h="136213">
                  <a:moveTo>
                    <a:pt x="0" y="63171"/>
                  </a:moveTo>
                  <a:lnTo>
                    <a:pt x="67" y="74839"/>
                  </a:lnTo>
                  <a:lnTo>
                    <a:pt x="707" y="85328"/>
                  </a:lnTo>
                  <a:lnTo>
                    <a:pt x="2004" y="95630"/>
                  </a:lnTo>
                  <a:lnTo>
                    <a:pt x="3864" y="105931"/>
                  </a:lnTo>
                  <a:lnTo>
                    <a:pt x="6180" y="116275"/>
                  </a:lnTo>
                  <a:lnTo>
                    <a:pt x="8821" y="126591"/>
                  </a:lnTo>
                  <a:lnTo>
                    <a:pt x="10793" y="134278"/>
                  </a:lnTo>
                  <a:lnTo>
                    <a:pt x="10987" y="136212"/>
                  </a:lnTo>
                  <a:lnTo>
                    <a:pt x="9826" y="133573"/>
                  </a:lnTo>
                  <a:lnTo>
                    <a:pt x="7975" y="127830"/>
                  </a:lnTo>
                  <a:lnTo>
                    <a:pt x="6065" y="119786"/>
                  </a:lnTo>
                  <a:lnTo>
                    <a:pt x="4426" y="110008"/>
                  </a:lnTo>
                  <a:lnTo>
                    <a:pt x="3314" y="99115"/>
                  </a:lnTo>
                  <a:lnTo>
                    <a:pt x="3010" y="87775"/>
                  </a:lnTo>
                  <a:lnTo>
                    <a:pt x="3590" y="76394"/>
                  </a:lnTo>
                  <a:lnTo>
                    <a:pt x="5283" y="65305"/>
                  </a:lnTo>
                  <a:lnTo>
                    <a:pt x="8546" y="54853"/>
                  </a:lnTo>
                  <a:lnTo>
                    <a:pt x="13483" y="45161"/>
                  </a:lnTo>
                  <a:lnTo>
                    <a:pt x="19899" y="36329"/>
                  </a:lnTo>
                  <a:lnTo>
                    <a:pt x="27493" y="28535"/>
                  </a:lnTo>
                  <a:lnTo>
                    <a:pt x="35970" y="21775"/>
                  </a:lnTo>
                  <a:lnTo>
                    <a:pt x="45203" y="16046"/>
                  </a:lnTo>
                  <a:lnTo>
                    <a:pt x="56460" y="10875"/>
                  </a:lnTo>
                  <a:lnTo>
                    <a:pt x="74076" y="580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88245" y="493047"/>
              <a:ext cx="112626" cy="138726"/>
            </a:xfrm>
            <a:custGeom>
              <a:avLst/>
              <a:gdLst/>
              <a:ahLst/>
              <a:cxnLst/>
              <a:rect l="0" t="0" r="0" b="0"/>
              <a:pathLst>
                <a:path w="112626" h="138726">
                  <a:moveTo>
                    <a:pt x="7340" y="43906"/>
                  </a:moveTo>
                  <a:lnTo>
                    <a:pt x="13409" y="49639"/>
                  </a:lnTo>
                  <a:lnTo>
                    <a:pt x="20894" y="53923"/>
                  </a:lnTo>
                  <a:lnTo>
                    <a:pt x="30574" y="57125"/>
                  </a:lnTo>
                  <a:lnTo>
                    <a:pt x="41888" y="59313"/>
                  </a:lnTo>
                  <a:lnTo>
                    <a:pt x="53871" y="60362"/>
                  </a:lnTo>
                  <a:lnTo>
                    <a:pt x="65878" y="60290"/>
                  </a:lnTo>
                  <a:lnTo>
                    <a:pt x="77155" y="58775"/>
                  </a:lnTo>
                  <a:lnTo>
                    <a:pt x="86721" y="55102"/>
                  </a:lnTo>
                  <a:lnTo>
                    <a:pt x="94200" y="49086"/>
                  </a:lnTo>
                  <a:lnTo>
                    <a:pt x="99249" y="41472"/>
                  </a:lnTo>
                  <a:lnTo>
                    <a:pt x="101304" y="33599"/>
                  </a:lnTo>
                  <a:lnTo>
                    <a:pt x="100353" y="26275"/>
                  </a:lnTo>
                  <a:lnTo>
                    <a:pt x="96819" y="19753"/>
                  </a:lnTo>
                  <a:lnTo>
                    <a:pt x="91260" y="13998"/>
                  </a:lnTo>
                  <a:lnTo>
                    <a:pt x="84196" y="8883"/>
                  </a:lnTo>
                  <a:lnTo>
                    <a:pt x="76052" y="4585"/>
                  </a:lnTo>
                  <a:lnTo>
                    <a:pt x="67150" y="1587"/>
                  </a:lnTo>
                  <a:lnTo>
                    <a:pt x="57729" y="51"/>
                  </a:lnTo>
                  <a:lnTo>
                    <a:pt x="48118" y="0"/>
                  </a:lnTo>
                  <a:lnTo>
                    <a:pt x="38738" y="1485"/>
                  </a:lnTo>
                  <a:lnTo>
                    <a:pt x="29807" y="4384"/>
                  </a:lnTo>
                  <a:lnTo>
                    <a:pt x="21675" y="8771"/>
                  </a:lnTo>
                  <a:lnTo>
                    <a:pt x="14890" y="14988"/>
                  </a:lnTo>
                  <a:lnTo>
                    <a:pt x="9625" y="23059"/>
                  </a:lnTo>
                  <a:lnTo>
                    <a:pt x="5733" y="32732"/>
                  </a:lnTo>
                  <a:lnTo>
                    <a:pt x="2946" y="43666"/>
                  </a:lnTo>
                  <a:lnTo>
                    <a:pt x="1003" y="55529"/>
                  </a:lnTo>
                  <a:lnTo>
                    <a:pt x="0" y="67730"/>
                  </a:lnTo>
                  <a:lnTo>
                    <a:pt x="374" y="79453"/>
                  </a:lnTo>
                  <a:lnTo>
                    <a:pt x="2259" y="90295"/>
                  </a:lnTo>
                  <a:lnTo>
                    <a:pt x="5660" y="100216"/>
                  </a:lnTo>
                  <a:lnTo>
                    <a:pt x="10617" y="109348"/>
                  </a:lnTo>
                  <a:lnTo>
                    <a:pt x="16996" y="117850"/>
                  </a:lnTo>
                  <a:lnTo>
                    <a:pt x="24703" y="125392"/>
                  </a:lnTo>
                  <a:lnTo>
                    <a:pt x="33771" y="131181"/>
                  </a:lnTo>
                  <a:lnTo>
                    <a:pt x="44082" y="134933"/>
                  </a:lnTo>
                  <a:lnTo>
                    <a:pt x="55189" y="136978"/>
                  </a:lnTo>
                  <a:lnTo>
                    <a:pt x="67702" y="138207"/>
                  </a:lnTo>
                  <a:lnTo>
                    <a:pt x="84951" y="138725"/>
                  </a:lnTo>
                  <a:lnTo>
                    <a:pt x="112625" y="1386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48173" y="452725"/>
              <a:ext cx="117308" cy="178985"/>
            </a:xfrm>
            <a:custGeom>
              <a:avLst/>
              <a:gdLst/>
              <a:ahLst/>
              <a:cxnLst/>
              <a:rect l="0" t="0" r="0" b="0"/>
              <a:pathLst>
                <a:path w="117308" h="178985">
                  <a:moveTo>
                    <a:pt x="79039" y="0"/>
                  </a:moveTo>
                  <a:lnTo>
                    <a:pt x="70305" y="3001"/>
                  </a:lnTo>
                  <a:lnTo>
                    <a:pt x="62598" y="6423"/>
                  </a:lnTo>
                  <a:lnTo>
                    <a:pt x="55192" y="10619"/>
                  </a:lnTo>
                  <a:lnTo>
                    <a:pt x="47758" y="15519"/>
                  </a:lnTo>
                  <a:lnTo>
                    <a:pt x="39931" y="21001"/>
                  </a:lnTo>
                  <a:lnTo>
                    <a:pt x="31561" y="26936"/>
                  </a:lnTo>
                  <a:lnTo>
                    <a:pt x="22991" y="33370"/>
                  </a:lnTo>
                  <a:lnTo>
                    <a:pt x="14924" y="40517"/>
                  </a:lnTo>
                  <a:lnTo>
                    <a:pt x="7747" y="48421"/>
                  </a:lnTo>
                  <a:lnTo>
                    <a:pt x="2303" y="56506"/>
                  </a:lnTo>
                  <a:lnTo>
                    <a:pt x="0" y="63715"/>
                  </a:lnTo>
                  <a:lnTo>
                    <a:pt x="1316" y="69521"/>
                  </a:lnTo>
                  <a:lnTo>
                    <a:pt x="5931" y="73909"/>
                  </a:lnTo>
                  <a:lnTo>
                    <a:pt x="13216" y="77094"/>
                  </a:lnTo>
                  <a:lnTo>
                    <a:pt x="22517" y="79355"/>
                  </a:lnTo>
                  <a:lnTo>
                    <a:pt x="33281" y="81266"/>
                  </a:lnTo>
                  <a:lnTo>
                    <a:pt x="45080" y="83638"/>
                  </a:lnTo>
                  <a:lnTo>
                    <a:pt x="57587" y="86877"/>
                  </a:lnTo>
                  <a:lnTo>
                    <a:pt x="70252" y="91023"/>
                  </a:lnTo>
                  <a:lnTo>
                    <a:pt x="82301" y="95951"/>
                  </a:lnTo>
                  <a:lnTo>
                    <a:pt x="93354" y="101492"/>
                  </a:lnTo>
                  <a:lnTo>
                    <a:pt x="102911" y="107652"/>
                  </a:lnTo>
                  <a:lnTo>
                    <a:pt x="110203" y="114610"/>
                  </a:lnTo>
                  <a:lnTo>
                    <a:pt x="115020" y="122390"/>
                  </a:lnTo>
                  <a:lnTo>
                    <a:pt x="117307" y="130561"/>
                  </a:lnTo>
                  <a:lnTo>
                    <a:pt x="116887" y="138359"/>
                  </a:lnTo>
                  <a:lnTo>
                    <a:pt x="113937" y="145375"/>
                  </a:lnTo>
                  <a:lnTo>
                    <a:pt x="108722" y="151389"/>
                  </a:lnTo>
                  <a:lnTo>
                    <a:pt x="101418" y="156204"/>
                  </a:lnTo>
                  <a:lnTo>
                    <a:pt x="92331" y="159852"/>
                  </a:lnTo>
                  <a:lnTo>
                    <a:pt x="81995" y="162675"/>
                  </a:lnTo>
                  <a:lnTo>
                    <a:pt x="71075" y="165201"/>
                  </a:lnTo>
                  <a:lnTo>
                    <a:pt x="60008" y="167756"/>
                  </a:lnTo>
                  <a:lnTo>
                    <a:pt x="49440" y="170318"/>
                  </a:lnTo>
                  <a:lnTo>
                    <a:pt x="39286" y="172856"/>
                  </a:lnTo>
                  <a:lnTo>
                    <a:pt x="28660" y="175599"/>
                  </a:lnTo>
                  <a:lnTo>
                    <a:pt x="15868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11440" y="431668"/>
              <a:ext cx="125828" cy="188716"/>
            </a:xfrm>
            <a:custGeom>
              <a:avLst/>
              <a:gdLst/>
              <a:ahLst/>
              <a:cxnLst/>
              <a:rect l="0" t="0" r="0" b="0"/>
              <a:pathLst>
                <a:path w="125828" h="188716">
                  <a:moveTo>
                    <a:pt x="94757" y="0"/>
                  </a:moveTo>
                  <a:lnTo>
                    <a:pt x="86022" y="5867"/>
                  </a:lnTo>
                  <a:lnTo>
                    <a:pt x="78316" y="11432"/>
                  </a:lnTo>
                  <a:lnTo>
                    <a:pt x="70913" y="17231"/>
                  </a:lnTo>
                  <a:lnTo>
                    <a:pt x="63653" y="23312"/>
                  </a:lnTo>
                  <a:lnTo>
                    <a:pt x="56474" y="29642"/>
                  </a:lnTo>
                  <a:lnTo>
                    <a:pt x="49357" y="36179"/>
                  </a:lnTo>
                  <a:lnTo>
                    <a:pt x="42613" y="43200"/>
                  </a:lnTo>
                  <a:lnTo>
                    <a:pt x="36843" y="51280"/>
                  </a:lnTo>
                  <a:lnTo>
                    <a:pt x="32316" y="60621"/>
                  </a:lnTo>
                  <a:lnTo>
                    <a:pt x="29618" y="70317"/>
                  </a:lnTo>
                  <a:lnTo>
                    <a:pt x="29772" y="78614"/>
                  </a:lnTo>
                  <a:lnTo>
                    <a:pt x="33068" y="84638"/>
                  </a:lnTo>
                  <a:lnTo>
                    <a:pt x="39181" y="88678"/>
                  </a:lnTo>
                  <a:lnTo>
                    <a:pt x="47553" y="91698"/>
                  </a:lnTo>
                  <a:lnTo>
                    <a:pt x="57619" y="94401"/>
                  </a:lnTo>
                  <a:lnTo>
                    <a:pt x="68745" y="97289"/>
                  </a:lnTo>
                  <a:lnTo>
                    <a:pt x="80263" y="100788"/>
                  </a:lnTo>
                  <a:lnTo>
                    <a:pt x="91762" y="105057"/>
                  </a:lnTo>
                  <a:lnTo>
                    <a:pt x="102598" y="110371"/>
                  </a:lnTo>
                  <a:lnTo>
                    <a:pt x="111817" y="117213"/>
                  </a:lnTo>
                  <a:lnTo>
                    <a:pt x="119037" y="125690"/>
                  </a:lnTo>
                  <a:lnTo>
                    <a:pt x="123902" y="135126"/>
                  </a:lnTo>
                  <a:lnTo>
                    <a:pt x="125827" y="144303"/>
                  </a:lnTo>
                  <a:lnTo>
                    <a:pt x="124787" y="152546"/>
                  </a:lnTo>
                  <a:lnTo>
                    <a:pt x="121192" y="159873"/>
                  </a:lnTo>
                  <a:lnTo>
                    <a:pt x="115591" y="166708"/>
                  </a:lnTo>
                  <a:lnTo>
                    <a:pt x="108499" y="173365"/>
                  </a:lnTo>
                  <a:lnTo>
                    <a:pt x="100336" y="179514"/>
                  </a:lnTo>
                  <a:lnTo>
                    <a:pt x="91421" y="184294"/>
                  </a:lnTo>
                  <a:lnTo>
                    <a:pt x="81988" y="187327"/>
                  </a:lnTo>
                  <a:lnTo>
                    <a:pt x="72197" y="188703"/>
                  </a:lnTo>
                  <a:lnTo>
                    <a:pt x="62165" y="188715"/>
                  </a:lnTo>
                  <a:lnTo>
                    <a:pt x="51979" y="187688"/>
                  </a:lnTo>
                  <a:lnTo>
                    <a:pt x="41955" y="186059"/>
                  </a:lnTo>
                  <a:lnTo>
                    <a:pt x="31552" y="184200"/>
                  </a:lnTo>
                  <a:lnTo>
                    <a:pt x="18742" y="18195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96325" y="472339"/>
              <a:ext cx="103470" cy="148843"/>
            </a:xfrm>
            <a:custGeom>
              <a:avLst/>
              <a:gdLst/>
              <a:ahLst/>
              <a:cxnLst/>
              <a:rect l="0" t="0" r="0" b="0"/>
              <a:pathLst>
                <a:path w="103470" h="148843">
                  <a:moveTo>
                    <a:pt x="25685" y="54085"/>
                  </a:moveTo>
                  <a:lnTo>
                    <a:pt x="37353" y="54018"/>
                  </a:lnTo>
                  <a:lnTo>
                    <a:pt x="47841" y="53378"/>
                  </a:lnTo>
                  <a:lnTo>
                    <a:pt x="58139" y="52077"/>
                  </a:lnTo>
                  <a:lnTo>
                    <a:pt x="68267" y="50045"/>
                  </a:lnTo>
                  <a:lnTo>
                    <a:pt x="77963" y="47080"/>
                  </a:lnTo>
                  <a:lnTo>
                    <a:pt x="87081" y="43160"/>
                  </a:lnTo>
                  <a:lnTo>
                    <a:pt x="94992" y="38411"/>
                  </a:lnTo>
                  <a:lnTo>
                    <a:pt x="100561" y="33007"/>
                  </a:lnTo>
                  <a:lnTo>
                    <a:pt x="103367" y="27120"/>
                  </a:lnTo>
                  <a:lnTo>
                    <a:pt x="103469" y="21051"/>
                  </a:lnTo>
                  <a:lnTo>
                    <a:pt x="101035" y="15210"/>
                  </a:lnTo>
                  <a:lnTo>
                    <a:pt x="96437" y="9813"/>
                  </a:lnTo>
                  <a:lnTo>
                    <a:pt x="90133" y="5208"/>
                  </a:lnTo>
                  <a:lnTo>
                    <a:pt x="82556" y="1946"/>
                  </a:lnTo>
                  <a:lnTo>
                    <a:pt x="74067" y="203"/>
                  </a:lnTo>
                  <a:lnTo>
                    <a:pt x="65101" y="0"/>
                  </a:lnTo>
                  <a:lnTo>
                    <a:pt x="56163" y="1376"/>
                  </a:lnTo>
                  <a:lnTo>
                    <a:pt x="47524" y="4193"/>
                  </a:lnTo>
                  <a:lnTo>
                    <a:pt x="39250" y="8355"/>
                  </a:lnTo>
                  <a:lnTo>
                    <a:pt x="31306" y="13888"/>
                  </a:lnTo>
                  <a:lnTo>
                    <a:pt x="23634" y="20686"/>
                  </a:lnTo>
                  <a:lnTo>
                    <a:pt x="16499" y="28690"/>
                  </a:lnTo>
                  <a:lnTo>
                    <a:pt x="10458" y="37964"/>
                  </a:lnTo>
                  <a:lnTo>
                    <a:pt x="5732" y="48422"/>
                  </a:lnTo>
                  <a:lnTo>
                    <a:pt x="2389" y="59697"/>
                  </a:lnTo>
                  <a:lnTo>
                    <a:pt x="512" y="71258"/>
                  </a:lnTo>
                  <a:lnTo>
                    <a:pt x="0" y="82768"/>
                  </a:lnTo>
                  <a:lnTo>
                    <a:pt x="944" y="93935"/>
                  </a:lnTo>
                  <a:lnTo>
                    <a:pt x="3697" y="104434"/>
                  </a:lnTo>
                  <a:lnTo>
                    <a:pt x="8288" y="114148"/>
                  </a:lnTo>
                  <a:lnTo>
                    <a:pt x="14471" y="122652"/>
                  </a:lnTo>
                  <a:lnTo>
                    <a:pt x="21909" y="129162"/>
                  </a:lnTo>
                  <a:lnTo>
                    <a:pt x="30276" y="133437"/>
                  </a:lnTo>
                  <a:lnTo>
                    <a:pt x="39238" y="136050"/>
                  </a:lnTo>
                  <a:lnTo>
                    <a:pt x="49538" y="138473"/>
                  </a:lnTo>
                  <a:lnTo>
                    <a:pt x="64311" y="142037"/>
                  </a:lnTo>
                  <a:lnTo>
                    <a:pt x="88856" y="1488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37823" y="452725"/>
              <a:ext cx="134260" cy="189514"/>
            </a:xfrm>
            <a:custGeom>
              <a:avLst/>
              <a:gdLst/>
              <a:ahLst/>
              <a:cxnLst/>
              <a:rect l="0" t="0" r="0" b="0"/>
              <a:pathLst>
                <a:path w="134260" h="189514">
                  <a:moveTo>
                    <a:pt x="94757" y="0"/>
                  </a:moveTo>
                  <a:lnTo>
                    <a:pt x="83089" y="3001"/>
                  </a:lnTo>
                  <a:lnTo>
                    <a:pt x="72601" y="6423"/>
                  </a:lnTo>
                  <a:lnTo>
                    <a:pt x="62303" y="10624"/>
                  </a:lnTo>
                  <a:lnTo>
                    <a:pt x="52174" y="15697"/>
                  </a:lnTo>
                  <a:lnTo>
                    <a:pt x="42479" y="21826"/>
                  </a:lnTo>
                  <a:lnTo>
                    <a:pt x="33361" y="29006"/>
                  </a:lnTo>
                  <a:lnTo>
                    <a:pt x="25450" y="36920"/>
                  </a:lnTo>
                  <a:lnTo>
                    <a:pt x="19881" y="45067"/>
                  </a:lnTo>
                  <a:lnTo>
                    <a:pt x="17080" y="53120"/>
                  </a:lnTo>
                  <a:lnTo>
                    <a:pt x="17151" y="60473"/>
                  </a:lnTo>
                  <a:lnTo>
                    <a:pt x="20232" y="66193"/>
                  </a:lnTo>
                  <a:lnTo>
                    <a:pt x="26078" y="69930"/>
                  </a:lnTo>
                  <a:lnTo>
                    <a:pt x="34035" y="72150"/>
                  </a:lnTo>
                  <a:lnTo>
                    <a:pt x="43260" y="73807"/>
                  </a:lnTo>
                  <a:lnTo>
                    <a:pt x="53157" y="75523"/>
                  </a:lnTo>
                  <a:lnTo>
                    <a:pt x="63389" y="77545"/>
                  </a:lnTo>
                  <a:lnTo>
                    <a:pt x="73782" y="79917"/>
                  </a:lnTo>
                  <a:lnTo>
                    <a:pt x="84248" y="82600"/>
                  </a:lnTo>
                  <a:lnTo>
                    <a:pt x="94581" y="85691"/>
                  </a:lnTo>
                  <a:lnTo>
                    <a:pt x="104453" y="89438"/>
                  </a:lnTo>
                  <a:lnTo>
                    <a:pt x="113714" y="93922"/>
                  </a:lnTo>
                  <a:lnTo>
                    <a:pt x="121898" y="99237"/>
                  </a:lnTo>
                  <a:lnTo>
                    <a:pt x="128187" y="105560"/>
                  </a:lnTo>
                  <a:lnTo>
                    <a:pt x="132297" y="112891"/>
                  </a:lnTo>
                  <a:lnTo>
                    <a:pt x="134259" y="121085"/>
                  </a:lnTo>
                  <a:lnTo>
                    <a:pt x="134146" y="129956"/>
                  </a:lnTo>
                  <a:lnTo>
                    <a:pt x="132210" y="139319"/>
                  </a:lnTo>
                  <a:lnTo>
                    <a:pt x="128490" y="148707"/>
                  </a:lnTo>
                  <a:lnTo>
                    <a:pt x="122728" y="157396"/>
                  </a:lnTo>
                  <a:lnTo>
                    <a:pt x="114966" y="165042"/>
                  </a:lnTo>
                  <a:lnTo>
                    <a:pt x="105503" y="171325"/>
                  </a:lnTo>
                  <a:lnTo>
                    <a:pt x="94711" y="175797"/>
                  </a:lnTo>
                  <a:lnTo>
                    <a:pt x="82938" y="178405"/>
                  </a:lnTo>
                  <a:lnTo>
                    <a:pt x="70628" y="179716"/>
                  </a:lnTo>
                  <a:lnTo>
                    <a:pt x="58299" y="180689"/>
                  </a:lnTo>
                  <a:lnTo>
                    <a:pt x="46247" y="181906"/>
                  </a:lnTo>
                  <a:lnTo>
                    <a:pt x="34998" y="183414"/>
                  </a:lnTo>
                  <a:lnTo>
                    <a:pt x="24304" y="185058"/>
                  </a:lnTo>
                  <a:lnTo>
                    <a:pt x="13230" y="18699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15702" y="497379"/>
              <a:ext cx="159076" cy="131510"/>
            </a:xfrm>
            <a:custGeom>
              <a:avLst/>
              <a:gdLst/>
              <a:ahLst/>
              <a:cxnLst/>
              <a:rect l="0" t="0" r="0" b="0"/>
              <a:pathLst>
                <a:path w="159076" h="131510">
                  <a:moveTo>
                    <a:pt x="116961" y="81688"/>
                  </a:moveTo>
                  <a:lnTo>
                    <a:pt x="116894" y="70020"/>
                  </a:lnTo>
                  <a:lnTo>
                    <a:pt x="116254" y="59531"/>
                  </a:lnTo>
                  <a:lnTo>
                    <a:pt x="114953" y="49234"/>
                  </a:lnTo>
                  <a:lnTo>
                    <a:pt x="112920" y="39105"/>
                  </a:lnTo>
                  <a:lnTo>
                    <a:pt x="109956" y="29410"/>
                  </a:lnTo>
                  <a:lnTo>
                    <a:pt x="106026" y="20287"/>
                  </a:lnTo>
                  <a:lnTo>
                    <a:pt x="100932" y="12203"/>
                  </a:lnTo>
                  <a:lnTo>
                    <a:pt x="94231" y="5987"/>
                  </a:lnTo>
                  <a:lnTo>
                    <a:pt x="85843" y="1927"/>
                  </a:lnTo>
                  <a:lnTo>
                    <a:pt x="76295" y="0"/>
                  </a:lnTo>
                  <a:lnTo>
                    <a:pt x="66510" y="136"/>
                  </a:lnTo>
                  <a:lnTo>
                    <a:pt x="57045" y="2083"/>
                  </a:lnTo>
                  <a:lnTo>
                    <a:pt x="48082" y="5641"/>
                  </a:lnTo>
                  <a:lnTo>
                    <a:pt x="39611" y="10762"/>
                  </a:lnTo>
                  <a:lnTo>
                    <a:pt x="31550" y="17280"/>
                  </a:lnTo>
                  <a:lnTo>
                    <a:pt x="23967" y="25094"/>
                  </a:lnTo>
                  <a:lnTo>
                    <a:pt x="17087" y="34240"/>
                  </a:lnTo>
                  <a:lnTo>
                    <a:pt x="10981" y="44612"/>
                  </a:lnTo>
                  <a:lnTo>
                    <a:pt x="5896" y="55830"/>
                  </a:lnTo>
                  <a:lnTo>
                    <a:pt x="2309" y="67352"/>
                  </a:lnTo>
                  <a:lnTo>
                    <a:pt x="349" y="78836"/>
                  </a:lnTo>
                  <a:lnTo>
                    <a:pt x="0" y="89987"/>
                  </a:lnTo>
                  <a:lnTo>
                    <a:pt x="1278" y="100475"/>
                  </a:lnTo>
                  <a:lnTo>
                    <a:pt x="4030" y="110180"/>
                  </a:lnTo>
                  <a:lnTo>
                    <a:pt x="8148" y="118679"/>
                  </a:lnTo>
                  <a:lnTo>
                    <a:pt x="13651" y="125186"/>
                  </a:lnTo>
                  <a:lnTo>
                    <a:pt x="20420" y="129445"/>
                  </a:lnTo>
                  <a:lnTo>
                    <a:pt x="28066" y="131509"/>
                  </a:lnTo>
                  <a:lnTo>
                    <a:pt x="36035" y="131465"/>
                  </a:lnTo>
                  <a:lnTo>
                    <a:pt x="43984" y="129585"/>
                  </a:lnTo>
                  <a:lnTo>
                    <a:pt x="51778" y="126241"/>
                  </a:lnTo>
                  <a:lnTo>
                    <a:pt x="59391" y="121797"/>
                  </a:lnTo>
                  <a:lnTo>
                    <a:pt x="66840" y="116551"/>
                  </a:lnTo>
                  <a:lnTo>
                    <a:pt x="73996" y="110576"/>
                  </a:lnTo>
                  <a:lnTo>
                    <a:pt x="80582" y="103734"/>
                  </a:lnTo>
                  <a:lnTo>
                    <a:pt x="86512" y="96054"/>
                  </a:lnTo>
                  <a:lnTo>
                    <a:pt x="92389" y="88896"/>
                  </a:lnTo>
                  <a:lnTo>
                    <a:pt x="99095" y="85443"/>
                  </a:lnTo>
                  <a:lnTo>
                    <a:pt x="106217" y="86665"/>
                  </a:lnTo>
                  <a:lnTo>
                    <a:pt x="112983" y="90461"/>
                  </a:lnTo>
                  <a:lnTo>
                    <a:pt x="119550" y="95444"/>
                  </a:lnTo>
                  <a:lnTo>
                    <a:pt x="127163" y="101396"/>
                  </a:lnTo>
                  <a:lnTo>
                    <a:pt x="138731" y="109921"/>
                  </a:lnTo>
                  <a:lnTo>
                    <a:pt x="159075" y="1238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85347" y="442196"/>
              <a:ext cx="134819" cy="177374"/>
            </a:xfrm>
            <a:custGeom>
              <a:avLst/>
              <a:gdLst/>
              <a:ahLst/>
              <a:cxnLst/>
              <a:rect l="0" t="0" r="0" b="0"/>
              <a:pathLst>
                <a:path w="134819" h="177374">
                  <a:moveTo>
                    <a:pt x="115813" y="0"/>
                  </a:moveTo>
                  <a:lnTo>
                    <a:pt x="106945" y="3001"/>
                  </a:lnTo>
                  <a:lnTo>
                    <a:pt x="97958" y="6424"/>
                  </a:lnTo>
                  <a:lnTo>
                    <a:pt x="87972" y="10620"/>
                  </a:lnTo>
                  <a:lnTo>
                    <a:pt x="77337" y="15520"/>
                  </a:lnTo>
                  <a:lnTo>
                    <a:pt x="66822" y="21001"/>
                  </a:lnTo>
                  <a:lnTo>
                    <a:pt x="56875" y="26936"/>
                  </a:lnTo>
                  <a:lnTo>
                    <a:pt x="47761" y="33371"/>
                  </a:lnTo>
                  <a:lnTo>
                    <a:pt x="39721" y="40518"/>
                  </a:lnTo>
                  <a:lnTo>
                    <a:pt x="32783" y="48426"/>
                  </a:lnTo>
                  <a:lnTo>
                    <a:pt x="27449" y="56684"/>
                  </a:lnTo>
                  <a:lnTo>
                    <a:pt x="24745" y="64541"/>
                  </a:lnTo>
                  <a:lnTo>
                    <a:pt x="25003" y="71591"/>
                  </a:lnTo>
                  <a:lnTo>
                    <a:pt x="27938" y="77459"/>
                  </a:lnTo>
                  <a:lnTo>
                    <a:pt x="33030" y="81644"/>
                  </a:lnTo>
                  <a:lnTo>
                    <a:pt x="39749" y="84055"/>
                  </a:lnTo>
                  <a:lnTo>
                    <a:pt x="47645" y="85233"/>
                  </a:lnTo>
                  <a:lnTo>
                    <a:pt x="56374" y="86116"/>
                  </a:lnTo>
                  <a:lnTo>
                    <a:pt x="65675" y="87282"/>
                  </a:lnTo>
                  <a:lnTo>
                    <a:pt x="75205" y="89088"/>
                  </a:lnTo>
                  <a:lnTo>
                    <a:pt x="84529" y="91838"/>
                  </a:lnTo>
                  <a:lnTo>
                    <a:pt x="93432" y="95585"/>
                  </a:lnTo>
                  <a:lnTo>
                    <a:pt x="101885" y="100205"/>
                  </a:lnTo>
                  <a:lnTo>
                    <a:pt x="109949" y="105515"/>
                  </a:lnTo>
                  <a:lnTo>
                    <a:pt x="117696" y="111345"/>
                  </a:lnTo>
                  <a:lnTo>
                    <a:pt x="124713" y="117714"/>
                  </a:lnTo>
                  <a:lnTo>
                    <a:pt x="130142" y="124820"/>
                  </a:lnTo>
                  <a:lnTo>
                    <a:pt x="133630" y="132707"/>
                  </a:lnTo>
                  <a:lnTo>
                    <a:pt x="134818" y="141121"/>
                  </a:lnTo>
                  <a:lnTo>
                    <a:pt x="133113" y="149616"/>
                  </a:lnTo>
                  <a:lnTo>
                    <a:pt x="128483" y="157908"/>
                  </a:lnTo>
                  <a:lnTo>
                    <a:pt x="121493" y="165423"/>
                  </a:lnTo>
                  <a:lnTo>
                    <a:pt x="112991" y="171253"/>
                  </a:lnTo>
                  <a:lnTo>
                    <a:pt x="103610" y="175056"/>
                  </a:lnTo>
                  <a:lnTo>
                    <a:pt x="93572" y="176980"/>
                  </a:lnTo>
                  <a:lnTo>
                    <a:pt x="82784" y="177373"/>
                  </a:lnTo>
                  <a:lnTo>
                    <a:pt x="71244" y="176605"/>
                  </a:lnTo>
                  <a:lnTo>
                    <a:pt x="59274" y="174954"/>
                  </a:lnTo>
                  <a:lnTo>
                    <a:pt x="46073" y="172335"/>
                  </a:lnTo>
                  <a:lnTo>
                    <a:pt x="28245" y="16740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95917" y="336911"/>
              <a:ext cx="1" cy="263214"/>
            </a:xfrm>
            <a:custGeom>
              <a:avLst/>
              <a:gdLst/>
              <a:ahLst/>
              <a:cxnLst/>
              <a:rect l="0" t="0" r="0" b="0"/>
              <a:pathLst>
                <a:path w="1" h="263214">
                  <a:moveTo>
                    <a:pt x="0" y="0"/>
                  </a:moveTo>
                  <a:lnTo>
                    <a:pt x="0" y="8670"/>
                  </a:lnTo>
                  <a:lnTo>
                    <a:pt x="0" y="20845"/>
                  </a:lnTo>
                  <a:lnTo>
                    <a:pt x="0" y="34374"/>
                  </a:lnTo>
                  <a:lnTo>
                    <a:pt x="0" y="48389"/>
                  </a:lnTo>
                  <a:lnTo>
                    <a:pt x="0" y="62721"/>
                  </a:lnTo>
                  <a:lnTo>
                    <a:pt x="0" y="77555"/>
                  </a:lnTo>
                  <a:lnTo>
                    <a:pt x="0" y="92971"/>
                  </a:lnTo>
                  <a:lnTo>
                    <a:pt x="0" y="108764"/>
                  </a:lnTo>
                  <a:lnTo>
                    <a:pt x="0" y="124526"/>
                  </a:lnTo>
                  <a:lnTo>
                    <a:pt x="0" y="140025"/>
                  </a:lnTo>
                  <a:lnTo>
                    <a:pt x="0" y="155367"/>
                  </a:lnTo>
                  <a:lnTo>
                    <a:pt x="0" y="170887"/>
                  </a:lnTo>
                  <a:lnTo>
                    <a:pt x="0" y="186756"/>
                  </a:lnTo>
                  <a:lnTo>
                    <a:pt x="0" y="202432"/>
                  </a:lnTo>
                  <a:lnTo>
                    <a:pt x="0" y="218394"/>
                  </a:lnTo>
                  <a:lnTo>
                    <a:pt x="0" y="237164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37989" y="389554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21057"/>
                  </a:moveTo>
                  <a:lnTo>
                    <a:pt x="240949" y="21057"/>
                  </a:lnTo>
                  <a:lnTo>
                    <a:pt x="229820" y="21057"/>
                  </a:lnTo>
                  <a:lnTo>
                    <a:pt x="218222" y="21057"/>
                  </a:lnTo>
                  <a:lnTo>
                    <a:pt x="206061" y="21057"/>
                  </a:lnTo>
                  <a:lnTo>
                    <a:pt x="193401" y="21057"/>
                  </a:lnTo>
                  <a:lnTo>
                    <a:pt x="180335" y="21057"/>
                  </a:lnTo>
                  <a:lnTo>
                    <a:pt x="166638" y="21057"/>
                  </a:lnTo>
                  <a:lnTo>
                    <a:pt x="151776" y="21057"/>
                  </a:lnTo>
                  <a:lnTo>
                    <a:pt x="135554" y="21048"/>
                  </a:lnTo>
                  <a:lnTo>
                    <a:pt x="118085" y="20702"/>
                  </a:lnTo>
                  <a:lnTo>
                    <a:pt x="99601" y="19405"/>
                  </a:lnTo>
                  <a:lnTo>
                    <a:pt x="80378" y="16908"/>
                  </a:lnTo>
                  <a:lnTo>
                    <a:pt x="61537" y="13586"/>
                  </a:lnTo>
                  <a:lnTo>
                    <a:pt x="43179" y="9932"/>
                  </a:lnTo>
                  <a:lnTo>
                    <a:pt x="23699" y="56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58142" y="486054"/>
              <a:ext cx="190460" cy="111539"/>
            </a:xfrm>
            <a:custGeom>
              <a:avLst/>
              <a:gdLst/>
              <a:ahLst/>
              <a:cxnLst/>
              <a:rect l="0" t="0" r="0" b="0"/>
              <a:pathLst>
                <a:path w="190460" h="111539">
                  <a:moveTo>
                    <a:pt x="116759" y="50899"/>
                  </a:moveTo>
                  <a:lnTo>
                    <a:pt x="116558" y="39298"/>
                  </a:lnTo>
                  <a:lnTo>
                    <a:pt x="114637" y="29449"/>
                  </a:lnTo>
                  <a:lnTo>
                    <a:pt x="110748" y="20458"/>
                  </a:lnTo>
                  <a:lnTo>
                    <a:pt x="105168" y="12535"/>
                  </a:lnTo>
                  <a:lnTo>
                    <a:pt x="98219" y="6452"/>
                  </a:lnTo>
                  <a:lnTo>
                    <a:pt x="90220" y="2489"/>
                  </a:lnTo>
                  <a:lnTo>
                    <a:pt x="81449" y="461"/>
                  </a:lnTo>
                  <a:lnTo>
                    <a:pt x="72128" y="0"/>
                  </a:lnTo>
                  <a:lnTo>
                    <a:pt x="62426" y="732"/>
                  </a:lnTo>
                  <a:lnTo>
                    <a:pt x="52627" y="2662"/>
                  </a:lnTo>
                  <a:lnTo>
                    <a:pt x="43123" y="6151"/>
                  </a:lnTo>
                  <a:lnTo>
                    <a:pt x="34105" y="11272"/>
                  </a:lnTo>
                  <a:lnTo>
                    <a:pt x="25743" y="17827"/>
                  </a:lnTo>
                  <a:lnTo>
                    <a:pt x="18273" y="25523"/>
                  </a:lnTo>
                  <a:lnTo>
                    <a:pt x="11739" y="34071"/>
                  </a:lnTo>
                  <a:lnTo>
                    <a:pt x="6351" y="43233"/>
                  </a:lnTo>
                  <a:lnTo>
                    <a:pt x="2553" y="52829"/>
                  </a:lnTo>
                  <a:lnTo>
                    <a:pt x="448" y="62720"/>
                  </a:lnTo>
                  <a:lnTo>
                    <a:pt x="0" y="72649"/>
                  </a:lnTo>
                  <a:lnTo>
                    <a:pt x="1212" y="82241"/>
                  </a:lnTo>
                  <a:lnTo>
                    <a:pt x="3919" y="91310"/>
                  </a:lnTo>
                  <a:lnTo>
                    <a:pt x="8006" y="99365"/>
                  </a:lnTo>
                  <a:lnTo>
                    <a:pt x="13490" y="105566"/>
                  </a:lnTo>
                  <a:lnTo>
                    <a:pt x="20246" y="109616"/>
                  </a:lnTo>
                  <a:lnTo>
                    <a:pt x="27883" y="111538"/>
                  </a:lnTo>
                  <a:lnTo>
                    <a:pt x="35845" y="111398"/>
                  </a:lnTo>
                  <a:lnTo>
                    <a:pt x="43787" y="109450"/>
                  </a:lnTo>
                  <a:lnTo>
                    <a:pt x="51405" y="105890"/>
                  </a:lnTo>
                  <a:lnTo>
                    <a:pt x="58368" y="100769"/>
                  </a:lnTo>
                  <a:lnTo>
                    <a:pt x="64567" y="94255"/>
                  </a:lnTo>
                  <a:lnTo>
                    <a:pt x="70069" y="86614"/>
                  </a:lnTo>
                  <a:lnTo>
                    <a:pt x="75006" y="78115"/>
                  </a:lnTo>
                  <a:lnTo>
                    <a:pt x="79531" y="69037"/>
                  </a:lnTo>
                  <a:lnTo>
                    <a:pt x="84251" y="61167"/>
                  </a:lnTo>
                  <a:lnTo>
                    <a:pt x="89366" y="57376"/>
                  </a:lnTo>
                  <a:lnTo>
                    <a:pt x="94078" y="58161"/>
                  </a:lnTo>
                  <a:lnTo>
                    <a:pt x="98307" y="62387"/>
                  </a:lnTo>
                  <a:lnTo>
                    <a:pt x="102227" y="68873"/>
                  </a:lnTo>
                  <a:lnTo>
                    <a:pt x="106301" y="76465"/>
                  </a:lnTo>
                  <a:lnTo>
                    <a:pt x="111228" y="84023"/>
                  </a:lnTo>
                  <a:lnTo>
                    <a:pt x="117316" y="90946"/>
                  </a:lnTo>
                  <a:lnTo>
                    <a:pt x="124687" y="96765"/>
                  </a:lnTo>
                  <a:lnTo>
                    <a:pt x="133461" y="100935"/>
                  </a:lnTo>
                  <a:lnTo>
                    <a:pt x="143531" y="103340"/>
                  </a:lnTo>
                  <a:lnTo>
                    <a:pt x="154063" y="104346"/>
                  </a:lnTo>
                  <a:lnTo>
                    <a:pt x="164629" y="104699"/>
                  </a:lnTo>
                  <a:lnTo>
                    <a:pt x="176158" y="104432"/>
                  </a:lnTo>
                  <a:lnTo>
                    <a:pt x="190459" y="1035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65045" y="336911"/>
              <a:ext cx="15142" cy="294799"/>
            </a:xfrm>
            <a:custGeom>
              <a:avLst/>
              <a:gdLst/>
              <a:ahLst/>
              <a:cxnLst/>
              <a:rect l="0" t="0" r="0" b="0"/>
              <a:pathLst>
                <a:path w="15142" h="294799">
                  <a:moveTo>
                    <a:pt x="4613" y="0"/>
                  </a:moveTo>
                  <a:lnTo>
                    <a:pt x="1813" y="11870"/>
                  </a:lnTo>
                  <a:lnTo>
                    <a:pt x="312" y="24279"/>
                  </a:lnTo>
                  <a:lnTo>
                    <a:pt x="0" y="38466"/>
                  </a:lnTo>
                  <a:lnTo>
                    <a:pt x="506" y="54174"/>
                  </a:lnTo>
                  <a:lnTo>
                    <a:pt x="1326" y="70818"/>
                  </a:lnTo>
                  <a:lnTo>
                    <a:pt x="2142" y="87954"/>
                  </a:lnTo>
                  <a:lnTo>
                    <a:pt x="2825" y="105328"/>
                  </a:lnTo>
                  <a:lnTo>
                    <a:pt x="3352" y="122811"/>
                  </a:lnTo>
                  <a:lnTo>
                    <a:pt x="3742" y="140331"/>
                  </a:lnTo>
                  <a:lnTo>
                    <a:pt x="4190" y="157534"/>
                  </a:lnTo>
                  <a:lnTo>
                    <a:pt x="5030" y="173792"/>
                  </a:lnTo>
                  <a:lnTo>
                    <a:pt x="6411" y="188845"/>
                  </a:lnTo>
                  <a:lnTo>
                    <a:pt x="8153" y="202921"/>
                  </a:lnTo>
                  <a:lnTo>
                    <a:pt x="9863" y="216529"/>
                  </a:lnTo>
                  <a:lnTo>
                    <a:pt x="11307" y="230008"/>
                  </a:lnTo>
                  <a:lnTo>
                    <a:pt x="12431" y="243105"/>
                  </a:lnTo>
                  <a:lnTo>
                    <a:pt x="13380" y="256450"/>
                  </a:lnTo>
                  <a:lnTo>
                    <a:pt x="14236" y="272341"/>
                  </a:lnTo>
                  <a:lnTo>
                    <a:pt x="1514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64373" y="431668"/>
              <a:ext cx="200042" cy="1"/>
            </a:xfrm>
            <a:custGeom>
              <a:avLst/>
              <a:gdLst/>
              <a:ahLst/>
              <a:cxnLst/>
              <a:rect l="0" t="0" r="0" b="0"/>
              <a:pathLst>
                <a:path w="200042" h="1">
                  <a:moveTo>
                    <a:pt x="200041" y="0"/>
                  </a:moveTo>
                  <a:lnTo>
                    <a:pt x="185439" y="0"/>
                  </a:lnTo>
                  <a:lnTo>
                    <a:pt x="172168" y="0"/>
                  </a:lnTo>
                  <a:lnTo>
                    <a:pt x="158962" y="0"/>
                  </a:lnTo>
                  <a:lnTo>
                    <a:pt x="145448" y="0"/>
                  </a:lnTo>
                  <a:lnTo>
                    <a:pt x="131291" y="0"/>
                  </a:lnTo>
                  <a:lnTo>
                    <a:pt x="116389" y="0"/>
                  </a:lnTo>
                  <a:lnTo>
                    <a:pt x="100970" y="0"/>
                  </a:lnTo>
                  <a:lnTo>
                    <a:pt x="85472" y="0"/>
                  </a:lnTo>
                  <a:lnTo>
                    <a:pt x="70174" y="0"/>
                  </a:lnTo>
                  <a:lnTo>
                    <a:pt x="55570" y="0"/>
                  </a:lnTo>
                  <a:lnTo>
                    <a:pt x="40911" y="0"/>
                  </a:lnTo>
                  <a:lnTo>
                    <a:pt x="2379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51219" y="463335"/>
              <a:ext cx="150067" cy="155873"/>
            </a:xfrm>
            <a:custGeom>
              <a:avLst/>
              <a:gdLst/>
              <a:ahLst/>
              <a:cxnLst/>
              <a:rect l="0" t="0" r="0" b="0"/>
              <a:pathLst>
                <a:path w="150067" h="155873">
                  <a:moveTo>
                    <a:pt x="13195" y="52561"/>
                  </a:moveTo>
                  <a:lnTo>
                    <a:pt x="21997" y="55495"/>
                  </a:lnTo>
                  <a:lnTo>
                    <a:pt x="30343" y="58277"/>
                  </a:lnTo>
                  <a:lnTo>
                    <a:pt x="39042" y="61167"/>
                  </a:lnTo>
                  <a:lnTo>
                    <a:pt x="48164" y="63862"/>
                  </a:lnTo>
                  <a:lnTo>
                    <a:pt x="57659" y="65730"/>
                  </a:lnTo>
                  <a:lnTo>
                    <a:pt x="67446" y="66483"/>
                  </a:lnTo>
                  <a:lnTo>
                    <a:pt x="77287" y="65998"/>
                  </a:lnTo>
                  <a:lnTo>
                    <a:pt x="86812" y="64147"/>
                  </a:lnTo>
                  <a:lnTo>
                    <a:pt x="95831" y="61002"/>
                  </a:lnTo>
                  <a:lnTo>
                    <a:pt x="103852" y="56449"/>
                  </a:lnTo>
                  <a:lnTo>
                    <a:pt x="110028" y="50119"/>
                  </a:lnTo>
                  <a:lnTo>
                    <a:pt x="114052" y="41987"/>
                  </a:lnTo>
                  <a:lnTo>
                    <a:pt x="115618" y="32782"/>
                  </a:lnTo>
                  <a:lnTo>
                    <a:pt x="114174" y="23760"/>
                  </a:lnTo>
                  <a:lnTo>
                    <a:pt x="109722" y="15634"/>
                  </a:lnTo>
                  <a:lnTo>
                    <a:pt x="102854" y="8895"/>
                  </a:lnTo>
                  <a:lnTo>
                    <a:pt x="94434" y="4051"/>
                  </a:lnTo>
                  <a:lnTo>
                    <a:pt x="85113" y="1171"/>
                  </a:lnTo>
                  <a:lnTo>
                    <a:pt x="75285" y="0"/>
                  </a:lnTo>
                  <a:lnTo>
                    <a:pt x="65169" y="179"/>
                  </a:lnTo>
                  <a:lnTo>
                    <a:pt x="54895" y="1368"/>
                  </a:lnTo>
                  <a:lnTo>
                    <a:pt x="44691" y="3449"/>
                  </a:lnTo>
                  <a:lnTo>
                    <a:pt x="34907" y="6514"/>
                  </a:lnTo>
                  <a:lnTo>
                    <a:pt x="25701" y="10549"/>
                  </a:lnTo>
                  <a:lnTo>
                    <a:pt x="17381" y="15902"/>
                  </a:lnTo>
                  <a:lnTo>
                    <a:pt x="10471" y="23317"/>
                  </a:lnTo>
                  <a:lnTo>
                    <a:pt x="5131" y="33007"/>
                  </a:lnTo>
                  <a:lnTo>
                    <a:pt x="1528" y="44414"/>
                  </a:lnTo>
                  <a:lnTo>
                    <a:pt x="0" y="56520"/>
                  </a:lnTo>
                  <a:lnTo>
                    <a:pt x="529" y="68657"/>
                  </a:lnTo>
                  <a:lnTo>
                    <a:pt x="2815" y="80549"/>
                  </a:lnTo>
                  <a:lnTo>
                    <a:pt x="6474" y="92132"/>
                  </a:lnTo>
                  <a:lnTo>
                    <a:pt x="11157" y="103433"/>
                  </a:lnTo>
                  <a:lnTo>
                    <a:pt x="16739" y="114342"/>
                  </a:lnTo>
                  <a:lnTo>
                    <a:pt x="23308" y="124609"/>
                  </a:lnTo>
                  <a:lnTo>
                    <a:pt x="30841" y="134137"/>
                  </a:lnTo>
                  <a:lnTo>
                    <a:pt x="39356" y="142504"/>
                  </a:lnTo>
                  <a:lnTo>
                    <a:pt x="48982" y="148915"/>
                  </a:lnTo>
                  <a:lnTo>
                    <a:pt x="59679" y="153111"/>
                  </a:lnTo>
                  <a:lnTo>
                    <a:pt x="71117" y="155300"/>
                  </a:lnTo>
                  <a:lnTo>
                    <a:pt x="82787" y="155872"/>
                  </a:lnTo>
                  <a:lnTo>
                    <a:pt x="94366" y="155229"/>
                  </a:lnTo>
                  <a:lnTo>
                    <a:pt x="105478" y="153860"/>
                  </a:lnTo>
                  <a:lnTo>
                    <a:pt x="116801" y="152204"/>
                  </a:lnTo>
                  <a:lnTo>
                    <a:pt x="130443" y="150125"/>
                  </a:lnTo>
                  <a:lnTo>
                    <a:pt x="150066" y="1473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05582" y="504518"/>
              <a:ext cx="131478" cy="120820"/>
            </a:xfrm>
            <a:custGeom>
              <a:avLst/>
              <a:gdLst/>
              <a:ahLst/>
              <a:cxnLst/>
              <a:rect l="0" t="0" r="0" b="0"/>
              <a:pathLst>
                <a:path w="131478" h="120820">
                  <a:moveTo>
                    <a:pt x="85257" y="11378"/>
                  </a:moveTo>
                  <a:lnTo>
                    <a:pt x="76455" y="8578"/>
                  </a:lnTo>
                  <a:lnTo>
                    <a:pt x="68108" y="7076"/>
                  </a:lnTo>
                  <a:lnTo>
                    <a:pt x="59411" y="6774"/>
                  </a:lnTo>
                  <a:lnTo>
                    <a:pt x="50289" y="7626"/>
                  </a:lnTo>
                  <a:lnTo>
                    <a:pt x="40795" y="9743"/>
                  </a:lnTo>
                  <a:lnTo>
                    <a:pt x="31016" y="13074"/>
                  </a:lnTo>
                  <a:lnTo>
                    <a:pt x="21521" y="17754"/>
                  </a:lnTo>
                  <a:lnTo>
                    <a:pt x="13292" y="24171"/>
                  </a:lnTo>
                  <a:lnTo>
                    <a:pt x="6774" y="32370"/>
                  </a:lnTo>
                  <a:lnTo>
                    <a:pt x="2232" y="41960"/>
                  </a:lnTo>
                  <a:lnTo>
                    <a:pt x="0" y="52306"/>
                  </a:lnTo>
                  <a:lnTo>
                    <a:pt x="26" y="62960"/>
                  </a:lnTo>
                  <a:lnTo>
                    <a:pt x="2126" y="73535"/>
                  </a:lnTo>
                  <a:lnTo>
                    <a:pt x="6186" y="83628"/>
                  </a:lnTo>
                  <a:lnTo>
                    <a:pt x="11952" y="93070"/>
                  </a:lnTo>
                  <a:lnTo>
                    <a:pt x="19243" y="101560"/>
                  </a:lnTo>
                  <a:lnTo>
                    <a:pt x="28030" y="108593"/>
                  </a:lnTo>
                  <a:lnTo>
                    <a:pt x="38158" y="114023"/>
                  </a:lnTo>
                  <a:lnTo>
                    <a:pt x="49210" y="117857"/>
                  </a:lnTo>
                  <a:lnTo>
                    <a:pt x="60621" y="120072"/>
                  </a:lnTo>
                  <a:lnTo>
                    <a:pt x="72030" y="120819"/>
                  </a:lnTo>
                  <a:lnTo>
                    <a:pt x="83130" y="120205"/>
                  </a:lnTo>
                  <a:lnTo>
                    <a:pt x="93584" y="118206"/>
                  </a:lnTo>
                  <a:lnTo>
                    <a:pt x="103271" y="114929"/>
                  </a:lnTo>
                  <a:lnTo>
                    <a:pt x="111928" y="110273"/>
                  </a:lnTo>
                  <a:lnTo>
                    <a:pt x="119072" y="103867"/>
                  </a:lnTo>
                  <a:lnTo>
                    <a:pt x="124578" y="95671"/>
                  </a:lnTo>
                  <a:lnTo>
                    <a:pt x="128463" y="86083"/>
                  </a:lnTo>
                  <a:lnTo>
                    <a:pt x="130712" y="75737"/>
                  </a:lnTo>
                  <a:lnTo>
                    <a:pt x="131477" y="65083"/>
                  </a:lnTo>
                  <a:lnTo>
                    <a:pt x="130705" y="54507"/>
                  </a:lnTo>
                  <a:lnTo>
                    <a:pt x="128068" y="44414"/>
                  </a:lnTo>
                  <a:lnTo>
                    <a:pt x="123554" y="34967"/>
                  </a:lnTo>
                  <a:lnTo>
                    <a:pt x="117423" y="26304"/>
                  </a:lnTo>
                  <a:lnTo>
                    <a:pt x="110020" y="18623"/>
                  </a:lnTo>
                  <a:lnTo>
                    <a:pt x="101686" y="11944"/>
                  </a:lnTo>
                  <a:lnTo>
                    <a:pt x="93143" y="6469"/>
                  </a:lnTo>
                  <a:lnTo>
                    <a:pt x="84658" y="2239"/>
                  </a:lnTo>
                  <a:lnTo>
                    <a:pt x="75491" y="0"/>
                  </a:lnTo>
                  <a:lnTo>
                    <a:pt x="64200" y="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10934" y="314772"/>
              <a:ext cx="127305" cy="306410"/>
            </a:xfrm>
            <a:custGeom>
              <a:avLst/>
              <a:gdLst/>
              <a:ahLst/>
              <a:cxnLst/>
              <a:rect l="0" t="0" r="0" b="0"/>
              <a:pathLst>
                <a:path w="127305" h="306410">
                  <a:moveTo>
                    <a:pt x="106247" y="306409"/>
                  </a:moveTo>
                  <a:lnTo>
                    <a:pt x="100447" y="297608"/>
                  </a:lnTo>
                  <a:lnTo>
                    <a:pt x="95522" y="289261"/>
                  </a:lnTo>
                  <a:lnTo>
                    <a:pt x="91015" y="280558"/>
                  </a:lnTo>
                  <a:lnTo>
                    <a:pt x="86620" y="271264"/>
                  </a:lnTo>
                  <a:lnTo>
                    <a:pt x="81959" y="261121"/>
                  </a:lnTo>
                  <a:lnTo>
                    <a:pt x="76844" y="250075"/>
                  </a:lnTo>
                  <a:lnTo>
                    <a:pt x="71267" y="238236"/>
                  </a:lnTo>
                  <a:lnTo>
                    <a:pt x="65294" y="225765"/>
                  </a:lnTo>
                  <a:lnTo>
                    <a:pt x="59021" y="212823"/>
                  </a:lnTo>
                  <a:lnTo>
                    <a:pt x="52690" y="199540"/>
                  </a:lnTo>
                  <a:lnTo>
                    <a:pt x="46674" y="186018"/>
                  </a:lnTo>
                  <a:lnTo>
                    <a:pt x="41149" y="172335"/>
                  </a:lnTo>
                  <a:lnTo>
                    <a:pt x="36118" y="158706"/>
                  </a:lnTo>
                  <a:lnTo>
                    <a:pt x="31505" y="145475"/>
                  </a:lnTo>
                  <a:lnTo>
                    <a:pt x="27216" y="132797"/>
                  </a:lnTo>
                  <a:lnTo>
                    <a:pt x="23165" y="120656"/>
                  </a:lnTo>
                  <a:lnTo>
                    <a:pt x="19284" y="108963"/>
                  </a:lnTo>
                  <a:lnTo>
                    <a:pt x="15521" y="97613"/>
                  </a:lnTo>
                  <a:lnTo>
                    <a:pt x="11840" y="86514"/>
                  </a:lnTo>
                  <a:lnTo>
                    <a:pt x="8216" y="75595"/>
                  </a:lnTo>
                  <a:lnTo>
                    <a:pt x="4642" y="64805"/>
                  </a:lnTo>
                  <a:lnTo>
                    <a:pt x="1599" y="54270"/>
                  </a:lnTo>
                  <a:lnTo>
                    <a:pt x="0" y="44268"/>
                  </a:lnTo>
                  <a:lnTo>
                    <a:pt x="231" y="34916"/>
                  </a:lnTo>
                  <a:lnTo>
                    <a:pt x="2356" y="26331"/>
                  </a:lnTo>
                  <a:lnTo>
                    <a:pt x="6374" y="18711"/>
                  </a:lnTo>
                  <a:lnTo>
                    <a:pt x="12079" y="12077"/>
                  </a:lnTo>
                  <a:lnTo>
                    <a:pt x="19145" y="6621"/>
                  </a:lnTo>
                  <a:lnTo>
                    <a:pt x="27242" y="2780"/>
                  </a:lnTo>
                  <a:lnTo>
                    <a:pt x="36089" y="640"/>
                  </a:lnTo>
                  <a:lnTo>
                    <a:pt x="45466" y="0"/>
                  </a:lnTo>
                  <a:lnTo>
                    <a:pt x="55212" y="549"/>
                  </a:lnTo>
                  <a:lnTo>
                    <a:pt x="65207" y="1990"/>
                  </a:lnTo>
                  <a:lnTo>
                    <a:pt x="75300" y="4112"/>
                  </a:lnTo>
                  <a:lnTo>
                    <a:pt x="86499" y="7107"/>
                  </a:lnTo>
                  <a:lnTo>
                    <a:pt x="102023" y="12350"/>
                  </a:lnTo>
                  <a:lnTo>
                    <a:pt x="127304" y="22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580311" y="48431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122201" y="10529"/>
                  </a:lnTo>
                  <a:lnTo>
                    <a:pt x="108290" y="10529"/>
                  </a:lnTo>
                  <a:lnTo>
                    <a:pt x="93800" y="10524"/>
                  </a:lnTo>
                  <a:lnTo>
                    <a:pt x="78944" y="10352"/>
                  </a:lnTo>
                  <a:lnTo>
                    <a:pt x="64415" y="9703"/>
                  </a:lnTo>
                  <a:lnTo>
                    <a:pt x="50616" y="8454"/>
                  </a:lnTo>
                  <a:lnTo>
                    <a:pt x="38054" y="6793"/>
                  </a:lnTo>
                  <a:lnTo>
                    <a:pt x="26270" y="4966"/>
                  </a:lnTo>
                  <a:lnTo>
                    <a:pt x="14232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959337" y="368497"/>
              <a:ext cx="117747" cy="223099"/>
            </a:xfrm>
            <a:custGeom>
              <a:avLst/>
              <a:gdLst/>
              <a:ahLst/>
              <a:cxnLst/>
              <a:rect l="0" t="0" r="0" b="0"/>
              <a:pathLst>
                <a:path w="117747" h="22309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3"/>
                  </a:lnTo>
                  <a:lnTo>
                    <a:pt x="826" y="59283"/>
                  </a:lnTo>
                  <a:lnTo>
                    <a:pt x="2074" y="72340"/>
                  </a:lnTo>
                  <a:lnTo>
                    <a:pt x="3727" y="85692"/>
                  </a:lnTo>
                  <a:lnTo>
                    <a:pt x="5375" y="99257"/>
                  </a:lnTo>
                  <a:lnTo>
                    <a:pt x="6778" y="112972"/>
                  </a:lnTo>
                  <a:lnTo>
                    <a:pt x="7871" y="126791"/>
                  </a:lnTo>
                  <a:lnTo>
                    <a:pt x="8678" y="140681"/>
                  </a:lnTo>
                  <a:lnTo>
                    <a:pt x="9262" y="154526"/>
                  </a:lnTo>
                  <a:lnTo>
                    <a:pt x="9867" y="165022"/>
                  </a:lnTo>
                  <a:lnTo>
                    <a:pt x="10849" y="168307"/>
                  </a:lnTo>
                  <a:lnTo>
                    <a:pt x="12320" y="166093"/>
                  </a:lnTo>
                  <a:lnTo>
                    <a:pt x="14442" y="160687"/>
                  </a:lnTo>
                  <a:lnTo>
                    <a:pt x="17458" y="153785"/>
                  </a:lnTo>
                  <a:lnTo>
                    <a:pt x="21410" y="146344"/>
                  </a:lnTo>
                  <a:lnTo>
                    <a:pt x="26350" y="139290"/>
                  </a:lnTo>
                  <a:lnTo>
                    <a:pt x="32413" y="133715"/>
                  </a:lnTo>
                  <a:lnTo>
                    <a:pt x="39565" y="130062"/>
                  </a:lnTo>
                  <a:lnTo>
                    <a:pt x="47637" y="128394"/>
                  </a:lnTo>
                  <a:lnTo>
                    <a:pt x="56424" y="128698"/>
                  </a:lnTo>
                  <a:lnTo>
                    <a:pt x="65737" y="130750"/>
                  </a:lnTo>
                  <a:lnTo>
                    <a:pt x="75260" y="134207"/>
                  </a:lnTo>
                  <a:lnTo>
                    <a:pt x="84572" y="138726"/>
                  </a:lnTo>
                  <a:lnTo>
                    <a:pt x="93454" y="144026"/>
                  </a:lnTo>
                  <a:lnTo>
                    <a:pt x="101553" y="150208"/>
                  </a:lnTo>
                  <a:lnTo>
                    <a:pt x="108314" y="157720"/>
                  </a:lnTo>
                  <a:lnTo>
                    <a:pt x="113549" y="166689"/>
                  </a:lnTo>
                  <a:lnTo>
                    <a:pt x="116912" y="176475"/>
                  </a:lnTo>
                  <a:lnTo>
                    <a:pt x="117746" y="185896"/>
                  </a:lnTo>
                  <a:lnTo>
                    <a:pt x="115929" y="194303"/>
                  </a:lnTo>
                  <a:lnTo>
                    <a:pt x="111625" y="201572"/>
                  </a:lnTo>
                  <a:lnTo>
                    <a:pt x="105006" y="207837"/>
                  </a:lnTo>
                  <a:lnTo>
                    <a:pt x="96415" y="213297"/>
                  </a:lnTo>
                  <a:lnTo>
                    <a:pt x="86428" y="217829"/>
                  </a:lnTo>
                  <a:lnTo>
                    <a:pt x="75750" y="220984"/>
                  </a:lnTo>
                  <a:lnTo>
                    <a:pt x="64845" y="222635"/>
                  </a:lnTo>
                  <a:lnTo>
                    <a:pt x="54189" y="223098"/>
                  </a:lnTo>
                  <a:lnTo>
                    <a:pt x="43223" y="223012"/>
                  </a:lnTo>
                  <a:lnTo>
                    <a:pt x="29872" y="222368"/>
                  </a:lnTo>
                  <a:lnTo>
                    <a:pt x="10528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96207" y="479450"/>
              <a:ext cx="122524" cy="153234"/>
            </a:xfrm>
            <a:custGeom>
              <a:avLst/>
              <a:gdLst/>
              <a:ahLst/>
              <a:cxnLst/>
              <a:rect l="0" t="0" r="0" b="0"/>
              <a:pathLst>
                <a:path w="122524" h="153234">
                  <a:moveTo>
                    <a:pt x="0" y="57503"/>
                  </a:moveTo>
                  <a:lnTo>
                    <a:pt x="8868" y="60370"/>
                  </a:lnTo>
                  <a:lnTo>
                    <a:pt x="17854" y="62512"/>
                  </a:lnTo>
                  <a:lnTo>
                    <a:pt x="27851" y="64110"/>
                  </a:lnTo>
                  <a:lnTo>
                    <a:pt x="38831" y="65118"/>
                  </a:lnTo>
                  <a:lnTo>
                    <a:pt x="50642" y="65318"/>
                  </a:lnTo>
                  <a:lnTo>
                    <a:pt x="63091" y="64658"/>
                  </a:lnTo>
                  <a:lnTo>
                    <a:pt x="75684" y="63074"/>
                  </a:lnTo>
                  <a:lnTo>
                    <a:pt x="87668" y="60413"/>
                  </a:lnTo>
                  <a:lnTo>
                    <a:pt x="98670" y="56693"/>
                  </a:lnTo>
                  <a:lnTo>
                    <a:pt x="108188" y="51907"/>
                  </a:lnTo>
                  <a:lnTo>
                    <a:pt x="115452" y="45946"/>
                  </a:lnTo>
                  <a:lnTo>
                    <a:pt x="120250" y="38871"/>
                  </a:lnTo>
                  <a:lnTo>
                    <a:pt x="122523" y="31189"/>
                  </a:lnTo>
                  <a:lnTo>
                    <a:pt x="122095" y="23727"/>
                  </a:lnTo>
                  <a:lnTo>
                    <a:pt x="119138" y="16941"/>
                  </a:lnTo>
                  <a:lnTo>
                    <a:pt x="113918" y="11082"/>
                  </a:lnTo>
                  <a:lnTo>
                    <a:pt x="106613" y="6371"/>
                  </a:lnTo>
                  <a:lnTo>
                    <a:pt x="97528" y="2807"/>
                  </a:lnTo>
                  <a:lnTo>
                    <a:pt x="87363" y="550"/>
                  </a:lnTo>
                  <a:lnTo>
                    <a:pt x="77090" y="0"/>
                  </a:lnTo>
                  <a:lnTo>
                    <a:pt x="67263" y="1230"/>
                  </a:lnTo>
                  <a:lnTo>
                    <a:pt x="58040" y="4343"/>
                  </a:lnTo>
                  <a:lnTo>
                    <a:pt x="49385" y="9630"/>
                  </a:lnTo>
                  <a:lnTo>
                    <a:pt x="41202" y="17040"/>
                  </a:lnTo>
                  <a:lnTo>
                    <a:pt x="33705" y="26252"/>
                  </a:lnTo>
                  <a:lnTo>
                    <a:pt x="27414" y="36869"/>
                  </a:lnTo>
                  <a:lnTo>
                    <a:pt x="22517" y="48520"/>
                  </a:lnTo>
                  <a:lnTo>
                    <a:pt x="19057" y="60747"/>
                  </a:lnTo>
                  <a:lnTo>
                    <a:pt x="17101" y="73020"/>
                  </a:lnTo>
                  <a:lnTo>
                    <a:pt x="16532" y="85044"/>
                  </a:lnTo>
                  <a:lnTo>
                    <a:pt x="17268" y="96573"/>
                  </a:lnTo>
                  <a:lnTo>
                    <a:pt x="19347" y="107323"/>
                  </a:lnTo>
                  <a:lnTo>
                    <a:pt x="22675" y="117217"/>
                  </a:lnTo>
                  <a:lnTo>
                    <a:pt x="27194" y="126184"/>
                  </a:lnTo>
                  <a:lnTo>
                    <a:pt x="32977" y="134070"/>
                  </a:lnTo>
                  <a:lnTo>
                    <a:pt x="39941" y="140886"/>
                  </a:lnTo>
                  <a:lnTo>
                    <a:pt x="47888" y="146465"/>
                  </a:lnTo>
                  <a:lnTo>
                    <a:pt x="56592" y="150391"/>
                  </a:lnTo>
                  <a:lnTo>
                    <a:pt x="65840" y="152587"/>
                  </a:lnTo>
                  <a:lnTo>
                    <a:pt x="75016" y="153233"/>
                  </a:lnTo>
                  <a:lnTo>
                    <a:pt x="84002" y="152552"/>
                  </a:lnTo>
                  <a:lnTo>
                    <a:pt x="93585" y="149368"/>
                  </a:lnTo>
                  <a:lnTo>
                    <a:pt x="105285" y="1417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64663" y="536953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5" y="32454"/>
                  </a:lnTo>
                  <a:lnTo>
                    <a:pt x="3901" y="42676"/>
                  </a:lnTo>
                  <a:lnTo>
                    <a:pt x="6653" y="53944"/>
                  </a:lnTo>
                  <a:lnTo>
                    <a:pt x="11619" y="69489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43606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37364" y="488845"/>
              <a:ext cx="137870" cy="115668"/>
            </a:xfrm>
            <a:custGeom>
              <a:avLst/>
              <a:gdLst/>
              <a:ahLst/>
              <a:cxnLst/>
              <a:rect l="0" t="0" r="0" b="0"/>
              <a:pathLst>
                <a:path w="137870" h="115668">
                  <a:moveTo>
                    <a:pt x="22055" y="79693"/>
                  </a:moveTo>
                  <a:lnTo>
                    <a:pt x="24989" y="88495"/>
                  </a:lnTo>
                  <a:lnTo>
                    <a:pt x="27772" y="96841"/>
                  </a:lnTo>
                  <a:lnTo>
                    <a:pt x="30632" y="105489"/>
                  </a:lnTo>
                  <a:lnTo>
                    <a:pt x="32236" y="112686"/>
                  </a:lnTo>
                  <a:lnTo>
                    <a:pt x="31256" y="115667"/>
                  </a:lnTo>
                  <a:lnTo>
                    <a:pt x="28792" y="114407"/>
                  </a:lnTo>
                  <a:lnTo>
                    <a:pt x="25667" y="110010"/>
                  </a:lnTo>
                  <a:lnTo>
                    <a:pt x="22265" y="103503"/>
                  </a:lnTo>
                  <a:lnTo>
                    <a:pt x="18755" y="95613"/>
                  </a:lnTo>
                  <a:lnTo>
                    <a:pt x="15210" y="86821"/>
                  </a:lnTo>
                  <a:lnTo>
                    <a:pt x="11659" y="77438"/>
                  </a:lnTo>
                  <a:lnTo>
                    <a:pt x="8114" y="67667"/>
                  </a:lnTo>
                  <a:lnTo>
                    <a:pt x="4590" y="57641"/>
                  </a:lnTo>
                  <a:lnTo>
                    <a:pt x="1579" y="47445"/>
                  </a:lnTo>
                  <a:lnTo>
                    <a:pt x="0" y="37138"/>
                  </a:lnTo>
                  <a:lnTo>
                    <a:pt x="243" y="26775"/>
                  </a:lnTo>
                  <a:lnTo>
                    <a:pt x="2377" y="17036"/>
                  </a:lnTo>
                  <a:lnTo>
                    <a:pt x="6400" y="9166"/>
                  </a:lnTo>
                  <a:lnTo>
                    <a:pt x="12108" y="3699"/>
                  </a:lnTo>
                  <a:lnTo>
                    <a:pt x="19176" y="674"/>
                  </a:lnTo>
                  <a:lnTo>
                    <a:pt x="27275" y="0"/>
                  </a:lnTo>
                  <a:lnTo>
                    <a:pt x="36118" y="1361"/>
                  </a:lnTo>
                  <a:lnTo>
                    <a:pt x="45324" y="4340"/>
                  </a:lnTo>
                  <a:lnTo>
                    <a:pt x="54422" y="8532"/>
                  </a:lnTo>
                  <a:lnTo>
                    <a:pt x="63168" y="13604"/>
                  </a:lnTo>
                  <a:lnTo>
                    <a:pt x="71515" y="19462"/>
                  </a:lnTo>
                  <a:lnTo>
                    <a:pt x="79508" y="26224"/>
                  </a:lnTo>
                  <a:lnTo>
                    <a:pt x="87216" y="33885"/>
                  </a:lnTo>
                  <a:lnTo>
                    <a:pt x="94545" y="42318"/>
                  </a:lnTo>
                  <a:lnTo>
                    <a:pt x="101250" y="51358"/>
                  </a:lnTo>
                  <a:lnTo>
                    <a:pt x="107244" y="60838"/>
                  </a:lnTo>
                  <a:lnTo>
                    <a:pt x="112637" y="70370"/>
                  </a:lnTo>
                  <a:lnTo>
                    <a:pt x="118283" y="80380"/>
                  </a:lnTo>
                  <a:lnTo>
                    <a:pt x="125794" y="92861"/>
                  </a:lnTo>
                  <a:lnTo>
                    <a:pt x="137869" y="1112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380476" y="462542"/>
              <a:ext cx="249132" cy="295510"/>
            </a:xfrm>
            <a:custGeom>
              <a:avLst/>
              <a:gdLst/>
              <a:ahLst/>
              <a:cxnLst/>
              <a:rect l="0" t="0" r="0" b="0"/>
              <a:pathLst>
                <a:path w="249132" h="295510">
                  <a:moveTo>
                    <a:pt x="221099" y="116525"/>
                  </a:moveTo>
                  <a:lnTo>
                    <a:pt x="226833" y="110523"/>
                  </a:lnTo>
                  <a:lnTo>
                    <a:pt x="231117" y="103678"/>
                  </a:lnTo>
                  <a:lnTo>
                    <a:pt x="234318" y="95291"/>
                  </a:lnTo>
                  <a:lnTo>
                    <a:pt x="236506" y="85663"/>
                  </a:lnTo>
                  <a:lnTo>
                    <a:pt x="237555" y="75349"/>
                  </a:lnTo>
                  <a:lnTo>
                    <a:pt x="237493" y="64746"/>
                  </a:lnTo>
                  <a:lnTo>
                    <a:pt x="236323" y="54221"/>
                  </a:lnTo>
                  <a:lnTo>
                    <a:pt x="233946" y="44169"/>
                  </a:lnTo>
                  <a:lnTo>
                    <a:pt x="230415" y="34754"/>
                  </a:lnTo>
                  <a:lnTo>
                    <a:pt x="225587" y="26114"/>
                  </a:lnTo>
                  <a:lnTo>
                    <a:pt x="219066" y="18449"/>
                  </a:lnTo>
                  <a:lnTo>
                    <a:pt x="210793" y="11782"/>
                  </a:lnTo>
                  <a:lnTo>
                    <a:pt x="201152" y="6303"/>
                  </a:lnTo>
                  <a:lnTo>
                    <a:pt x="190772" y="2444"/>
                  </a:lnTo>
                  <a:lnTo>
                    <a:pt x="180094" y="303"/>
                  </a:lnTo>
                  <a:lnTo>
                    <a:pt x="169503" y="0"/>
                  </a:lnTo>
                  <a:lnTo>
                    <a:pt x="159400" y="1841"/>
                  </a:lnTo>
                  <a:lnTo>
                    <a:pt x="149950" y="5789"/>
                  </a:lnTo>
                  <a:lnTo>
                    <a:pt x="141455" y="11693"/>
                  </a:lnTo>
                  <a:lnTo>
                    <a:pt x="134420" y="19468"/>
                  </a:lnTo>
                  <a:lnTo>
                    <a:pt x="128988" y="28881"/>
                  </a:lnTo>
                  <a:lnTo>
                    <a:pt x="125151" y="39606"/>
                  </a:lnTo>
                  <a:lnTo>
                    <a:pt x="122934" y="51320"/>
                  </a:lnTo>
                  <a:lnTo>
                    <a:pt x="122192" y="63738"/>
                  </a:lnTo>
                  <a:lnTo>
                    <a:pt x="122979" y="76158"/>
                  </a:lnTo>
                  <a:lnTo>
                    <a:pt x="125626" y="87505"/>
                  </a:lnTo>
                  <a:lnTo>
                    <a:pt x="130146" y="97270"/>
                  </a:lnTo>
                  <a:lnTo>
                    <a:pt x="136283" y="105146"/>
                  </a:lnTo>
                  <a:lnTo>
                    <a:pt x="143688" y="110769"/>
                  </a:lnTo>
                  <a:lnTo>
                    <a:pt x="152033" y="114171"/>
                  </a:lnTo>
                  <a:lnTo>
                    <a:pt x="160889" y="115355"/>
                  </a:lnTo>
                  <a:lnTo>
                    <a:pt x="169745" y="114121"/>
                  </a:lnTo>
                  <a:lnTo>
                    <a:pt x="178322" y="110593"/>
                  </a:lnTo>
                  <a:lnTo>
                    <a:pt x="186385" y="105143"/>
                  </a:lnTo>
                  <a:lnTo>
                    <a:pt x="193653" y="98206"/>
                  </a:lnTo>
                  <a:lnTo>
                    <a:pt x="200076" y="90208"/>
                  </a:lnTo>
                  <a:lnTo>
                    <a:pt x="206309" y="82690"/>
                  </a:lnTo>
                  <a:lnTo>
                    <a:pt x="213113" y="79063"/>
                  </a:lnTo>
                  <a:lnTo>
                    <a:pt x="219771" y="80667"/>
                  </a:lnTo>
                  <a:lnTo>
                    <a:pt x="225399" y="85551"/>
                  </a:lnTo>
                  <a:lnTo>
                    <a:pt x="230130" y="92547"/>
                  </a:lnTo>
                  <a:lnTo>
                    <a:pt x="234309" y="101259"/>
                  </a:lnTo>
                  <a:lnTo>
                    <a:pt x="238177" y="111393"/>
                  </a:lnTo>
                  <a:lnTo>
                    <a:pt x="241712" y="122645"/>
                  </a:lnTo>
                  <a:lnTo>
                    <a:pt x="244684" y="134733"/>
                  </a:lnTo>
                  <a:lnTo>
                    <a:pt x="246997" y="147421"/>
                  </a:lnTo>
                  <a:lnTo>
                    <a:pt x="248545" y="160367"/>
                  </a:lnTo>
                  <a:lnTo>
                    <a:pt x="249131" y="173132"/>
                  </a:lnTo>
                  <a:lnTo>
                    <a:pt x="248740" y="185491"/>
                  </a:lnTo>
                  <a:lnTo>
                    <a:pt x="247341" y="197247"/>
                  </a:lnTo>
                  <a:lnTo>
                    <a:pt x="244806" y="208149"/>
                  </a:lnTo>
                  <a:lnTo>
                    <a:pt x="241171" y="218146"/>
                  </a:lnTo>
                  <a:lnTo>
                    <a:pt x="236442" y="227181"/>
                  </a:lnTo>
                  <a:lnTo>
                    <a:pt x="230520" y="235113"/>
                  </a:lnTo>
                  <a:lnTo>
                    <a:pt x="223457" y="241969"/>
                  </a:lnTo>
                  <a:lnTo>
                    <a:pt x="215275" y="247915"/>
                  </a:lnTo>
                  <a:lnTo>
                    <a:pt x="205879" y="253151"/>
                  </a:lnTo>
                  <a:lnTo>
                    <a:pt x="195337" y="257858"/>
                  </a:lnTo>
                  <a:lnTo>
                    <a:pt x="183834" y="262021"/>
                  </a:lnTo>
                  <a:lnTo>
                    <a:pt x="171589" y="265445"/>
                  </a:lnTo>
                  <a:lnTo>
                    <a:pt x="158797" y="268083"/>
                  </a:lnTo>
                  <a:lnTo>
                    <a:pt x="145615" y="270024"/>
                  </a:lnTo>
                  <a:lnTo>
                    <a:pt x="132160" y="271410"/>
                  </a:lnTo>
                  <a:lnTo>
                    <a:pt x="118521" y="272385"/>
                  </a:lnTo>
                  <a:lnTo>
                    <a:pt x="104922" y="273226"/>
                  </a:lnTo>
                  <a:lnTo>
                    <a:pt x="91710" y="274332"/>
                  </a:lnTo>
                  <a:lnTo>
                    <a:pt x="79046" y="275895"/>
                  </a:lnTo>
                  <a:lnTo>
                    <a:pt x="66915" y="277930"/>
                  </a:lnTo>
                  <a:lnTo>
                    <a:pt x="55226" y="280368"/>
                  </a:lnTo>
                  <a:lnTo>
                    <a:pt x="43894" y="283114"/>
                  </a:lnTo>
                  <a:lnTo>
                    <a:pt x="33279" y="285934"/>
                  </a:lnTo>
                  <a:lnTo>
                    <a:pt x="23153" y="288738"/>
                  </a:lnTo>
                  <a:lnTo>
                    <a:pt x="12623" y="291771"/>
                  </a:lnTo>
                  <a:lnTo>
                    <a:pt x="0" y="2955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482675" y="1664818"/>
            <a:ext cx="4169286" cy="1021265"/>
            <a:chOff x="1482675" y="1664818"/>
            <a:chExt cx="4169286" cy="1021265"/>
          </a:xfrm>
        </p:grpSpPr>
        <p:grpSp>
          <p:nvGrpSpPr>
            <p:cNvPr id="59" name="Group 58"/>
            <p:cNvGrpSpPr/>
            <p:nvPr/>
          </p:nvGrpSpPr>
          <p:grpSpPr>
            <a:xfrm>
              <a:off x="1482675" y="1705636"/>
              <a:ext cx="2758468" cy="980447"/>
              <a:chOff x="1482675" y="1705636"/>
              <a:chExt cx="2758468" cy="980447"/>
            </a:xfrm>
          </p:grpSpPr>
          <p:sp>
            <p:nvSpPr>
              <p:cNvPr id="46" name="Freeform 45"/>
              <p:cNvSpPr/>
              <p:nvPr/>
            </p:nvSpPr>
            <p:spPr>
              <a:xfrm>
                <a:off x="1482675" y="1828878"/>
                <a:ext cx="273742" cy="657164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657164">
                    <a:moveTo>
                      <a:pt x="0" y="657163"/>
                    </a:moveTo>
                    <a:lnTo>
                      <a:pt x="67" y="645361"/>
                    </a:lnTo>
                    <a:lnTo>
                      <a:pt x="707" y="633592"/>
                    </a:lnTo>
                    <a:lnTo>
                      <a:pt x="2004" y="620693"/>
                    </a:lnTo>
                    <a:lnTo>
                      <a:pt x="3864" y="606499"/>
                    </a:lnTo>
                    <a:lnTo>
                      <a:pt x="6180" y="590874"/>
                    </a:lnTo>
                    <a:lnTo>
                      <a:pt x="8842" y="573898"/>
                    </a:lnTo>
                    <a:lnTo>
                      <a:pt x="11593" y="555797"/>
                    </a:lnTo>
                    <a:lnTo>
                      <a:pt x="14052" y="536828"/>
                    </a:lnTo>
                    <a:lnTo>
                      <a:pt x="16038" y="517231"/>
                    </a:lnTo>
                    <a:lnTo>
                      <a:pt x="17710" y="497515"/>
                    </a:lnTo>
                    <a:lnTo>
                      <a:pt x="19446" y="478433"/>
                    </a:lnTo>
                    <a:lnTo>
                      <a:pt x="21464" y="460323"/>
                    </a:lnTo>
                    <a:lnTo>
                      <a:pt x="23651" y="442536"/>
                    </a:lnTo>
                    <a:lnTo>
                      <a:pt x="25667" y="423686"/>
                    </a:lnTo>
                    <a:lnTo>
                      <a:pt x="27324" y="403090"/>
                    </a:lnTo>
                    <a:lnTo>
                      <a:pt x="28759" y="381526"/>
                    </a:lnTo>
                    <a:lnTo>
                      <a:pt x="30330" y="360795"/>
                    </a:lnTo>
                    <a:lnTo>
                      <a:pt x="32233" y="341881"/>
                    </a:lnTo>
                    <a:lnTo>
                      <a:pt x="34342" y="324607"/>
                    </a:lnTo>
                    <a:lnTo>
                      <a:pt x="36304" y="308105"/>
                    </a:lnTo>
                    <a:lnTo>
                      <a:pt x="37921" y="291753"/>
                    </a:lnTo>
                    <a:lnTo>
                      <a:pt x="39159" y="275431"/>
                    </a:lnTo>
                    <a:lnTo>
                      <a:pt x="40065" y="259364"/>
                    </a:lnTo>
                    <a:lnTo>
                      <a:pt x="40714" y="243690"/>
                    </a:lnTo>
                    <a:lnTo>
                      <a:pt x="41336" y="228413"/>
                    </a:lnTo>
                    <a:lnTo>
                      <a:pt x="42293" y="213476"/>
                    </a:lnTo>
                    <a:lnTo>
                      <a:pt x="43753" y="198792"/>
                    </a:lnTo>
                    <a:lnTo>
                      <a:pt x="45548" y="183965"/>
                    </a:lnTo>
                    <a:lnTo>
                      <a:pt x="47293" y="168326"/>
                    </a:lnTo>
                    <a:lnTo>
                      <a:pt x="48765" y="151588"/>
                    </a:lnTo>
                    <a:lnTo>
                      <a:pt x="50075" y="134277"/>
                    </a:lnTo>
                    <a:lnTo>
                      <a:pt x="51560" y="117496"/>
                    </a:lnTo>
                    <a:lnTo>
                      <a:pt x="53406" y="101838"/>
                    </a:lnTo>
                    <a:lnTo>
                      <a:pt x="55477" y="87224"/>
                    </a:lnTo>
                    <a:lnTo>
                      <a:pt x="57413" y="73190"/>
                    </a:lnTo>
                    <a:lnTo>
                      <a:pt x="59022" y="59384"/>
                    </a:lnTo>
                    <a:lnTo>
                      <a:pt x="60594" y="45789"/>
                    </a:lnTo>
                    <a:lnTo>
                      <a:pt x="62789" y="32640"/>
                    </a:lnTo>
                    <a:lnTo>
                      <a:pt x="65935" y="20073"/>
                    </a:lnTo>
                    <a:lnTo>
                      <a:pt x="70056" y="9054"/>
                    </a:lnTo>
                    <a:lnTo>
                      <a:pt x="75867" y="1888"/>
                    </a:lnTo>
                    <a:lnTo>
                      <a:pt x="83252" y="0"/>
                    </a:lnTo>
                    <a:lnTo>
                      <a:pt x="90249" y="3049"/>
                    </a:lnTo>
                    <a:lnTo>
                      <a:pt x="96330" y="10129"/>
                    </a:lnTo>
                    <a:lnTo>
                      <a:pt x="101621" y="19959"/>
                    </a:lnTo>
                    <a:lnTo>
                      <a:pt x="106339" y="31097"/>
                    </a:lnTo>
                    <a:lnTo>
                      <a:pt x="110662" y="42632"/>
                    </a:lnTo>
                    <a:lnTo>
                      <a:pt x="114716" y="54143"/>
                    </a:lnTo>
                    <a:lnTo>
                      <a:pt x="118590" y="65483"/>
                    </a:lnTo>
                    <a:lnTo>
                      <a:pt x="122344" y="76634"/>
                    </a:lnTo>
                    <a:lnTo>
                      <a:pt x="126016" y="87787"/>
                    </a:lnTo>
                    <a:lnTo>
                      <a:pt x="129634" y="99284"/>
                    </a:lnTo>
                    <a:lnTo>
                      <a:pt x="133216" y="111288"/>
                    </a:lnTo>
                    <a:lnTo>
                      <a:pt x="136774" y="123795"/>
                    </a:lnTo>
                    <a:lnTo>
                      <a:pt x="140316" y="136724"/>
                    </a:lnTo>
                    <a:lnTo>
                      <a:pt x="143847" y="149979"/>
                    </a:lnTo>
                    <a:lnTo>
                      <a:pt x="147370" y="163474"/>
                    </a:lnTo>
                    <a:lnTo>
                      <a:pt x="150890" y="177139"/>
                    </a:lnTo>
                    <a:lnTo>
                      <a:pt x="154406" y="190923"/>
                    </a:lnTo>
                    <a:lnTo>
                      <a:pt x="157919" y="204789"/>
                    </a:lnTo>
                    <a:lnTo>
                      <a:pt x="161432" y="218711"/>
                    </a:lnTo>
                    <a:lnTo>
                      <a:pt x="164943" y="232671"/>
                    </a:lnTo>
                    <a:lnTo>
                      <a:pt x="168454" y="246657"/>
                    </a:lnTo>
                    <a:lnTo>
                      <a:pt x="171964" y="260660"/>
                    </a:lnTo>
                    <a:lnTo>
                      <a:pt x="175474" y="274670"/>
                    </a:lnTo>
                    <a:lnTo>
                      <a:pt x="178984" y="288520"/>
                    </a:lnTo>
                    <a:lnTo>
                      <a:pt x="182494" y="301899"/>
                    </a:lnTo>
                    <a:lnTo>
                      <a:pt x="186003" y="314681"/>
                    </a:lnTo>
                    <a:lnTo>
                      <a:pt x="189513" y="327062"/>
                    </a:lnTo>
                    <a:lnTo>
                      <a:pt x="193023" y="339448"/>
                    </a:lnTo>
                    <a:lnTo>
                      <a:pt x="196532" y="352082"/>
                    </a:lnTo>
                    <a:lnTo>
                      <a:pt x="200042" y="365026"/>
                    </a:lnTo>
                    <a:lnTo>
                      <a:pt x="203551" y="378255"/>
                    </a:lnTo>
                    <a:lnTo>
                      <a:pt x="207061" y="391710"/>
                    </a:lnTo>
                    <a:lnTo>
                      <a:pt x="210570" y="405170"/>
                    </a:lnTo>
                    <a:lnTo>
                      <a:pt x="214080" y="418279"/>
                    </a:lnTo>
                    <a:lnTo>
                      <a:pt x="217589" y="430873"/>
                    </a:lnTo>
                    <a:lnTo>
                      <a:pt x="221099" y="442955"/>
                    </a:lnTo>
                    <a:lnTo>
                      <a:pt x="224608" y="454609"/>
                    </a:lnTo>
                    <a:lnTo>
                      <a:pt x="228118" y="465932"/>
                    </a:lnTo>
                    <a:lnTo>
                      <a:pt x="231627" y="477012"/>
                    </a:lnTo>
                    <a:lnTo>
                      <a:pt x="235137" y="487919"/>
                    </a:lnTo>
                    <a:lnTo>
                      <a:pt x="238646" y="498710"/>
                    </a:lnTo>
                    <a:lnTo>
                      <a:pt x="242155" y="509585"/>
                    </a:lnTo>
                    <a:lnTo>
                      <a:pt x="245665" y="520880"/>
                    </a:lnTo>
                    <a:lnTo>
                      <a:pt x="249175" y="532727"/>
                    </a:lnTo>
                    <a:lnTo>
                      <a:pt x="252725" y="544689"/>
                    </a:lnTo>
                    <a:lnTo>
                      <a:pt x="256852" y="557134"/>
                    </a:lnTo>
                    <a:lnTo>
                      <a:pt x="263034" y="572273"/>
                    </a:lnTo>
                    <a:lnTo>
                      <a:pt x="273741" y="59399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1535318" y="2275471"/>
                <a:ext cx="189514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21058">
                    <a:moveTo>
                      <a:pt x="189513" y="0"/>
                    </a:moveTo>
                    <a:lnTo>
                      <a:pt x="177778" y="0"/>
                    </a:lnTo>
                    <a:lnTo>
                      <a:pt x="166649" y="0"/>
                    </a:lnTo>
                    <a:lnTo>
                      <a:pt x="155046" y="5"/>
                    </a:lnTo>
                    <a:lnTo>
                      <a:pt x="142712" y="178"/>
                    </a:lnTo>
                    <a:lnTo>
                      <a:pt x="129404" y="826"/>
                    </a:lnTo>
                    <a:lnTo>
                      <a:pt x="115103" y="2079"/>
                    </a:lnTo>
                    <a:lnTo>
                      <a:pt x="100272" y="3904"/>
                    </a:lnTo>
                    <a:lnTo>
                      <a:pt x="85706" y="6201"/>
                    </a:lnTo>
                    <a:lnTo>
                      <a:pt x="71846" y="8852"/>
                    </a:lnTo>
                    <a:lnTo>
                      <a:pt x="58833" y="11609"/>
                    </a:lnTo>
                    <a:lnTo>
                      <a:pt x="45201" y="14364"/>
                    </a:lnTo>
                    <a:lnTo>
                      <a:pt x="27523" y="17357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1819587" y="2231536"/>
                <a:ext cx="168457" cy="201864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201864">
                    <a:moveTo>
                      <a:pt x="0" y="33407"/>
                    </a:moveTo>
                    <a:lnTo>
                      <a:pt x="2934" y="47942"/>
                    </a:lnTo>
                    <a:lnTo>
                      <a:pt x="5716" y="60572"/>
                    </a:lnTo>
                    <a:lnTo>
                      <a:pt x="8611" y="72482"/>
                    </a:lnTo>
                    <a:lnTo>
                      <a:pt x="11479" y="84137"/>
                    </a:lnTo>
                    <a:lnTo>
                      <a:pt x="13995" y="95977"/>
                    </a:lnTo>
                    <a:lnTo>
                      <a:pt x="16006" y="108222"/>
                    </a:lnTo>
                    <a:lnTo>
                      <a:pt x="17518" y="121063"/>
                    </a:lnTo>
                    <a:lnTo>
                      <a:pt x="18613" y="134750"/>
                    </a:lnTo>
                    <a:lnTo>
                      <a:pt x="19377" y="149300"/>
                    </a:lnTo>
                    <a:lnTo>
                      <a:pt x="19549" y="163460"/>
                    </a:lnTo>
                    <a:lnTo>
                      <a:pt x="17941" y="174876"/>
                    </a:lnTo>
                    <a:lnTo>
                      <a:pt x="14419" y="181678"/>
                    </a:lnTo>
                    <a:lnTo>
                      <a:pt x="10746" y="182789"/>
                    </a:lnTo>
                    <a:lnTo>
                      <a:pt x="7699" y="178788"/>
                    </a:lnTo>
                    <a:lnTo>
                      <a:pt x="5391" y="170960"/>
                    </a:lnTo>
                    <a:lnTo>
                      <a:pt x="3719" y="160674"/>
                    </a:lnTo>
                    <a:lnTo>
                      <a:pt x="2541" y="148909"/>
                    </a:lnTo>
                    <a:lnTo>
                      <a:pt x="1724" y="136266"/>
                    </a:lnTo>
                    <a:lnTo>
                      <a:pt x="1164" y="123097"/>
                    </a:lnTo>
                    <a:lnTo>
                      <a:pt x="788" y="109608"/>
                    </a:lnTo>
                    <a:lnTo>
                      <a:pt x="703" y="95920"/>
                    </a:lnTo>
                    <a:lnTo>
                      <a:pt x="1178" y="82109"/>
                    </a:lnTo>
                    <a:lnTo>
                      <a:pt x="2319" y="68227"/>
                    </a:lnTo>
                    <a:lnTo>
                      <a:pt x="4240" y="54631"/>
                    </a:lnTo>
                    <a:lnTo>
                      <a:pt x="7132" y="41953"/>
                    </a:lnTo>
                    <a:lnTo>
                      <a:pt x="11016" y="30472"/>
                    </a:lnTo>
                    <a:lnTo>
                      <a:pt x="16082" y="20459"/>
                    </a:lnTo>
                    <a:lnTo>
                      <a:pt x="22764" y="12329"/>
                    </a:lnTo>
                    <a:lnTo>
                      <a:pt x="31141" y="6130"/>
                    </a:lnTo>
                    <a:lnTo>
                      <a:pt x="40681" y="1934"/>
                    </a:lnTo>
                    <a:lnTo>
                      <a:pt x="50461" y="0"/>
                    </a:lnTo>
                    <a:lnTo>
                      <a:pt x="59923" y="252"/>
                    </a:lnTo>
                    <a:lnTo>
                      <a:pt x="68883" y="2351"/>
                    </a:lnTo>
                    <a:lnTo>
                      <a:pt x="77353" y="5884"/>
                    </a:lnTo>
                    <a:lnTo>
                      <a:pt x="85418" y="10487"/>
                    </a:lnTo>
                    <a:lnTo>
                      <a:pt x="93172" y="16185"/>
                    </a:lnTo>
                    <a:lnTo>
                      <a:pt x="100701" y="23364"/>
                    </a:lnTo>
                    <a:lnTo>
                      <a:pt x="108064" y="32116"/>
                    </a:lnTo>
                    <a:lnTo>
                      <a:pt x="115148" y="42094"/>
                    </a:lnTo>
                    <a:lnTo>
                      <a:pt x="121679" y="52708"/>
                    </a:lnTo>
                    <a:lnTo>
                      <a:pt x="127553" y="63556"/>
                    </a:lnTo>
                    <a:lnTo>
                      <a:pt x="132819" y="74603"/>
                    </a:lnTo>
                    <a:lnTo>
                      <a:pt x="137590" y="86077"/>
                    </a:lnTo>
                    <a:lnTo>
                      <a:pt x="141986" y="98087"/>
                    </a:lnTo>
                    <a:lnTo>
                      <a:pt x="146108" y="110441"/>
                    </a:lnTo>
                    <a:lnTo>
                      <a:pt x="150038" y="122740"/>
                    </a:lnTo>
                    <a:lnTo>
                      <a:pt x="153828" y="134753"/>
                    </a:lnTo>
                    <a:lnTo>
                      <a:pt x="157370" y="146358"/>
                    </a:lnTo>
                    <a:lnTo>
                      <a:pt x="160745" y="158810"/>
                    </a:lnTo>
                    <a:lnTo>
                      <a:pt x="164253" y="175438"/>
                    </a:lnTo>
                    <a:lnTo>
                      <a:pt x="168456" y="20186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2019629" y="2233357"/>
                <a:ext cx="73700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136871">
                    <a:moveTo>
                      <a:pt x="0" y="0"/>
                    </a:moveTo>
                    <a:lnTo>
                      <a:pt x="5800" y="6002"/>
                    </a:lnTo>
                    <a:lnTo>
                      <a:pt x="10724" y="12847"/>
                    </a:lnTo>
                    <a:lnTo>
                      <a:pt x="15227" y="21234"/>
                    </a:lnTo>
                    <a:lnTo>
                      <a:pt x="19448" y="30862"/>
                    </a:lnTo>
                    <a:lnTo>
                      <a:pt x="23461" y="41176"/>
                    </a:lnTo>
                    <a:lnTo>
                      <a:pt x="27328" y="51779"/>
                    </a:lnTo>
                    <a:lnTo>
                      <a:pt x="31253" y="62304"/>
                    </a:lnTo>
                    <a:lnTo>
                      <a:pt x="35576" y="72356"/>
                    </a:lnTo>
                    <a:lnTo>
                      <a:pt x="40447" y="81775"/>
                    </a:lnTo>
                    <a:lnTo>
                      <a:pt x="45736" y="90675"/>
                    </a:lnTo>
                    <a:lnTo>
                      <a:pt x="51748" y="100419"/>
                    </a:lnTo>
                    <a:lnTo>
                      <a:pt x="60134" y="114097"/>
                    </a:lnTo>
                    <a:lnTo>
                      <a:pt x="73699" y="13687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1998572" y="2149129"/>
                <a:ext cx="221099" cy="536954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536954">
                    <a:moveTo>
                      <a:pt x="221098" y="0"/>
                    </a:moveTo>
                    <a:lnTo>
                      <a:pt x="215297" y="8802"/>
                    </a:lnTo>
                    <a:lnTo>
                      <a:pt x="210373" y="17148"/>
                    </a:lnTo>
                    <a:lnTo>
                      <a:pt x="205871" y="25847"/>
                    </a:lnTo>
                    <a:lnTo>
                      <a:pt x="201650" y="34968"/>
                    </a:lnTo>
                    <a:lnTo>
                      <a:pt x="197636" y="44463"/>
                    </a:lnTo>
                    <a:lnTo>
                      <a:pt x="193770" y="54264"/>
                    </a:lnTo>
                    <a:lnTo>
                      <a:pt x="189845" y="64624"/>
                    </a:lnTo>
                    <a:lnTo>
                      <a:pt x="185521" y="76094"/>
                    </a:lnTo>
                    <a:lnTo>
                      <a:pt x="180646" y="88878"/>
                    </a:lnTo>
                    <a:lnTo>
                      <a:pt x="175235" y="102547"/>
                    </a:lnTo>
                    <a:lnTo>
                      <a:pt x="169378" y="116261"/>
                    </a:lnTo>
                    <a:lnTo>
                      <a:pt x="163182" y="129521"/>
                    </a:lnTo>
                    <a:lnTo>
                      <a:pt x="156904" y="142185"/>
                    </a:lnTo>
                    <a:lnTo>
                      <a:pt x="150923" y="154296"/>
                    </a:lnTo>
                    <a:lnTo>
                      <a:pt x="145422" y="165958"/>
                    </a:lnTo>
                    <a:lnTo>
                      <a:pt x="140408" y="177281"/>
                    </a:lnTo>
                    <a:lnTo>
                      <a:pt x="135807" y="188359"/>
                    </a:lnTo>
                    <a:lnTo>
                      <a:pt x="131520" y="199267"/>
                    </a:lnTo>
                    <a:lnTo>
                      <a:pt x="127301" y="210224"/>
                    </a:lnTo>
                    <a:lnTo>
                      <a:pt x="122775" y="221573"/>
                    </a:lnTo>
                    <a:lnTo>
                      <a:pt x="117766" y="233471"/>
                    </a:lnTo>
                    <a:lnTo>
                      <a:pt x="112434" y="245903"/>
                    </a:lnTo>
                    <a:lnTo>
                      <a:pt x="107161" y="258780"/>
                    </a:lnTo>
                    <a:lnTo>
                      <a:pt x="102167" y="271995"/>
                    </a:lnTo>
                    <a:lnTo>
                      <a:pt x="97341" y="285292"/>
                    </a:lnTo>
                    <a:lnTo>
                      <a:pt x="92340" y="298292"/>
                    </a:lnTo>
                    <a:lnTo>
                      <a:pt x="86981" y="310817"/>
                    </a:lnTo>
                    <a:lnTo>
                      <a:pt x="81398" y="323023"/>
                    </a:lnTo>
                    <a:lnTo>
                      <a:pt x="75951" y="335292"/>
                    </a:lnTo>
                    <a:lnTo>
                      <a:pt x="70841" y="347846"/>
                    </a:lnTo>
                    <a:lnTo>
                      <a:pt x="66104" y="360736"/>
                    </a:lnTo>
                    <a:lnTo>
                      <a:pt x="61696" y="373930"/>
                    </a:lnTo>
                    <a:lnTo>
                      <a:pt x="57542" y="387361"/>
                    </a:lnTo>
                    <a:lnTo>
                      <a:pt x="53414" y="400805"/>
                    </a:lnTo>
                    <a:lnTo>
                      <a:pt x="48949" y="413904"/>
                    </a:lnTo>
                    <a:lnTo>
                      <a:pt x="43982" y="426491"/>
                    </a:lnTo>
                    <a:lnTo>
                      <a:pt x="38678" y="438569"/>
                    </a:lnTo>
                    <a:lnTo>
                      <a:pt x="33424" y="450219"/>
                    </a:lnTo>
                    <a:lnTo>
                      <a:pt x="28447" y="461540"/>
                    </a:lnTo>
                    <a:lnTo>
                      <a:pt x="23802" y="472619"/>
                    </a:lnTo>
                    <a:lnTo>
                      <a:pt x="19455" y="483525"/>
                    </a:lnTo>
                    <a:lnTo>
                      <a:pt x="15353" y="494296"/>
                    </a:lnTo>
                    <a:lnTo>
                      <a:pt x="11585" y="504517"/>
                    </a:lnTo>
                    <a:lnTo>
                      <a:pt x="8026" y="514328"/>
                    </a:lnTo>
                    <a:lnTo>
                      <a:pt x="4361" y="524593"/>
                    </a:lnTo>
                    <a:lnTo>
                      <a:pt x="0" y="53695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2528514" y="1705636"/>
                <a:ext cx="207053" cy="675121"/>
              </a:xfrm>
              <a:custGeom>
                <a:avLst/>
                <a:gdLst/>
                <a:ahLst/>
                <a:cxnLst/>
                <a:rect l="0" t="0" r="0" b="0"/>
                <a:pathLst>
                  <a:path w="207053" h="675121">
                    <a:moveTo>
                      <a:pt x="133353" y="675120"/>
                    </a:moveTo>
                    <a:lnTo>
                      <a:pt x="130419" y="663385"/>
                    </a:lnTo>
                    <a:lnTo>
                      <a:pt x="127637" y="652256"/>
                    </a:lnTo>
                    <a:lnTo>
                      <a:pt x="124737" y="640662"/>
                    </a:lnTo>
                    <a:lnTo>
                      <a:pt x="121697" y="628674"/>
                    </a:lnTo>
                    <a:lnTo>
                      <a:pt x="118532" y="616662"/>
                    </a:lnTo>
                    <a:lnTo>
                      <a:pt x="115268" y="604846"/>
                    </a:lnTo>
                    <a:lnTo>
                      <a:pt x="111930" y="592801"/>
                    </a:lnTo>
                    <a:lnTo>
                      <a:pt x="108539" y="579587"/>
                    </a:lnTo>
                    <a:lnTo>
                      <a:pt x="105110" y="564782"/>
                    </a:lnTo>
                    <a:lnTo>
                      <a:pt x="101655" y="548923"/>
                    </a:lnTo>
                    <a:lnTo>
                      <a:pt x="98183" y="533193"/>
                    </a:lnTo>
                    <a:lnTo>
                      <a:pt x="94698" y="518267"/>
                    </a:lnTo>
                    <a:lnTo>
                      <a:pt x="91205" y="503822"/>
                    </a:lnTo>
                    <a:lnTo>
                      <a:pt x="87707" y="488844"/>
                    </a:lnTo>
                    <a:lnTo>
                      <a:pt x="84205" y="472776"/>
                    </a:lnTo>
                    <a:lnTo>
                      <a:pt x="80700" y="455865"/>
                    </a:lnTo>
                    <a:lnTo>
                      <a:pt x="77194" y="438881"/>
                    </a:lnTo>
                    <a:lnTo>
                      <a:pt x="73687" y="422306"/>
                    </a:lnTo>
                    <a:lnTo>
                      <a:pt x="70179" y="406446"/>
                    </a:lnTo>
                    <a:lnTo>
                      <a:pt x="66671" y="391575"/>
                    </a:lnTo>
                    <a:lnTo>
                      <a:pt x="63161" y="377723"/>
                    </a:lnTo>
                    <a:lnTo>
                      <a:pt x="59653" y="364592"/>
                    </a:lnTo>
                    <a:lnTo>
                      <a:pt x="56143" y="351687"/>
                    </a:lnTo>
                    <a:lnTo>
                      <a:pt x="52634" y="338703"/>
                    </a:lnTo>
                    <a:lnTo>
                      <a:pt x="49125" y="325691"/>
                    </a:lnTo>
                    <a:lnTo>
                      <a:pt x="45615" y="312948"/>
                    </a:lnTo>
                    <a:lnTo>
                      <a:pt x="42106" y="300628"/>
                    </a:lnTo>
                    <a:lnTo>
                      <a:pt x="38596" y="288574"/>
                    </a:lnTo>
                    <a:lnTo>
                      <a:pt x="35087" y="276415"/>
                    </a:lnTo>
                    <a:lnTo>
                      <a:pt x="31577" y="263942"/>
                    </a:lnTo>
                    <a:lnTo>
                      <a:pt x="28068" y="251278"/>
                    </a:lnTo>
                    <a:lnTo>
                      <a:pt x="24558" y="238769"/>
                    </a:lnTo>
                    <a:lnTo>
                      <a:pt x="21049" y="226602"/>
                    </a:lnTo>
                    <a:lnTo>
                      <a:pt x="17540" y="214482"/>
                    </a:lnTo>
                    <a:lnTo>
                      <a:pt x="14030" y="201746"/>
                    </a:lnTo>
                    <a:lnTo>
                      <a:pt x="10525" y="188063"/>
                    </a:lnTo>
                    <a:lnTo>
                      <a:pt x="7188" y="173433"/>
                    </a:lnTo>
                    <a:lnTo>
                      <a:pt x="4327" y="158000"/>
                    </a:lnTo>
                    <a:lnTo>
                      <a:pt x="2075" y="141957"/>
                    </a:lnTo>
                    <a:lnTo>
                      <a:pt x="564" y="125794"/>
                    </a:lnTo>
                    <a:lnTo>
                      <a:pt x="0" y="110256"/>
                    </a:lnTo>
                    <a:lnTo>
                      <a:pt x="404" y="95705"/>
                    </a:lnTo>
                    <a:lnTo>
                      <a:pt x="1811" y="82310"/>
                    </a:lnTo>
                    <a:lnTo>
                      <a:pt x="4351" y="70226"/>
                    </a:lnTo>
                    <a:lnTo>
                      <a:pt x="7985" y="59392"/>
                    </a:lnTo>
                    <a:lnTo>
                      <a:pt x="12542" y="49607"/>
                    </a:lnTo>
                    <a:lnTo>
                      <a:pt x="17818" y="40632"/>
                    </a:lnTo>
                    <a:lnTo>
                      <a:pt x="23628" y="32258"/>
                    </a:lnTo>
                    <a:lnTo>
                      <a:pt x="29986" y="24478"/>
                    </a:lnTo>
                    <a:lnTo>
                      <a:pt x="37085" y="17471"/>
                    </a:lnTo>
                    <a:lnTo>
                      <a:pt x="44977" y="11284"/>
                    </a:lnTo>
                    <a:lnTo>
                      <a:pt x="53735" y="6145"/>
                    </a:lnTo>
                    <a:lnTo>
                      <a:pt x="63524" y="2525"/>
                    </a:lnTo>
                    <a:lnTo>
                      <a:pt x="74331" y="537"/>
                    </a:lnTo>
                    <a:lnTo>
                      <a:pt x="85842" y="0"/>
                    </a:lnTo>
                    <a:lnTo>
                      <a:pt x="97561" y="620"/>
                    </a:lnTo>
                    <a:lnTo>
                      <a:pt x="109187" y="2112"/>
                    </a:lnTo>
                    <a:lnTo>
                      <a:pt x="120771" y="4400"/>
                    </a:lnTo>
                    <a:lnTo>
                      <a:pt x="132615" y="7605"/>
                    </a:lnTo>
                    <a:lnTo>
                      <a:pt x="144866" y="11716"/>
                    </a:lnTo>
                    <a:lnTo>
                      <a:pt x="157118" y="16491"/>
                    </a:lnTo>
                    <a:lnTo>
                      <a:pt x="169796" y="22102"/>
                    </a:lnTo>
                    <a:lnTo>
                      <a:pt x="185134" y="30160"/>
                    </a:lnTo>
                    <a:lnTo>
                      <a:pt x="207052" y="4341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2472354" y="2107015"/>
                <a:ext cx="252685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63172">
                    <a:moveTo>
                      <a:pt x="252684" y="0"/>
                    </a:moveTo>
                    <a:lnTo>
                      <a:pt x="243883" y="2934"/>
                    </a:lnTo>
                    <a:lnTo>
                      <a:pt x="235536" y="5716"/>
                    </a:lnTo>
                    <a:lnTo>
                      <a:pt x="226833" y="8616"/>
                    </a:lnTo>
                    <a:lnTo>
                      <a:pt x="217539" y="11656"/>
                    </a:lnTo>
                    <a:lnTo>
                      <a:pt x="207395" y="14821"/>
                    </a:lnTo>
                    <a:lnTo>
                      <a:pt x="196350" y="18085"/>
                    </a:lnTo>
                    <a:lnTo>
                      <a:pt x="184511" y="21423"/>
                    </a:lnTo>
                    <a:lnTo>
                      <a:pt x="172040" y="24814"/>
                    </a:lnTo>
                    <a:lnTo>
                      <a:pt x="159094" y="28238"/>
                    </a:lnTo>
                    <a:lnTo>
                      <a:pt x="145638" y="31520"/>
                    </a:lnTo>
                    <a:lnTo>
                      <a:pt x="131468" y="34344"/>
                    </a:lnTo>
                    <a:lnTo>
                      <a:pt x="116535" y="36581"/>
                    </a:lnTo>
                    <a:lnTo>
                      <a:pt x="101254" y="38421"/>
                    </a:lnTo>
                    <a:lnTo>
                      <a:pt x="86375" y="40271"/>
                    </a:lnTo>
                    <a:lnTo>
                      <a:pt x="72299" y="42370"/>
                    </a:lnTo>
                    <a:lnTo>
                      <a:pt x="59137" y="44820"/>
                    </a:lnTo>
                    <a:lnTo>
                      <a:pt x="45389" y="48015"/>
                    </a:lnTo>
                    <a:lnTo>
                      <a:pt x="27616" y="53356"/>
                    </a:ln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2741466" y="2181975"/>
                <a:ext cx="167598" cy="171616"/>
              </a:xfrm>
              <a:custGeom>
                <a:avLst/>
                <a:gdLst/>
                <a:ahLst/>
                <a:cxnLst/>
                <a:rect l="0" t="0" r="0" b="0"/>
                <a:pathLst>
                  <a:path w="167598" h="171616">
                    <a:moveTo>
                      <a:pt x="109914" y="30325"/>
                    </a:moveTo>
                    <a:lnTo>
                      <a:pt x="106846" y="21658"/>
                    </a:lnTo>
                    <a:lnTo>
                      <a:pt x="102784" y="14592"/>
                    </a:lnTo>
                    <a:lnTo>
                      <a:pt x="97291" y="8500"/>
                    </a:lnTo>
                    <a:lnTo>
                      <a:pt x="90531" y="3617"/>
                    </a:lnTo>
                    <a:lnTo>
                      <a:pt x="82733" y="700"/>
                    </a:lnTo>
                    <a:lnTo>
                      <a:pt x="74141" y="0"/>
                    </a:lnTo>
                    <a:lnTo>
                      <a:pt x="65128" y="1310"/>
                    </a:lnTo>
                    <a:lnTo>
                      <a:pt x="56171" y="4240"/>
                    </a:lnTo>
                    <a:lnTo>
                      <a:pt x="47525" y="8392"/>
                    </a:lnTo>
                    <a:lnTo>
                      <a:pt x="39248" y="13431"/>
                    </a:lnTo>
                    <a:lnTo>
                      <a:pt x="31303" y="19095"/>
                    </a:lnTo>
                    <a:lnTo>
                      <a:pt x="23633" y="25208"/>
                    </a:lnTo>
                    <a:lnTo>
                      <a:pt x="16498" y="32124"/>
                    </a:lnTo>
                    <a:lnTo>
                      <a:pt x="10457" y="40670"/>
                    </a:lnTo>
                    <a:lnTo>
                      <a:pt x="5732" y="51159"/>
                    </a:lnTo>
                    <a:lnTo>
                      <a:pt x="2389" y="63120"/>
                    </a:lnTo>
                    <a:lnTo>
                      <a:pt x="512" y="75606"/>
                    </a:lnTo>
                    <a:lnTo>
                      <a:pt x="0" y="88002"/>
                    </a:lnTo>
                    <a:lnTo>
                      <a:pt x="944" y="100069"/>
                    </a:lnTo>
                    <a:lnTo>
                      <a:pt x="3697" y="111771"/>
                    </a:lnTo>
                    <a:lnTo>
                      <a:pt x="8289" y="123146"/>
                    </a:lnTo>
                    <a:lnTo>
                      <a:pt x="14472" y="133936"/>
                    </a:lnTo>
                    <a:lnTo>
                      <a:pt x="21910" y="143590"/>
                    </a:lnTo>
                    <a:lnTo>
                      <a:pt x="30286" y="151898"/>
                    </a:lnTo>
                    <a:lnTo>
                      <a:pt x="39502" y="158801"/>
                    </a:lnTo>
                    <a:lnTo>
                      <a:pt x="49665" y="164222"/>
                    </a:lnTo>
                    <a:lnTo>
                      <a:pt x="60754" y="168266"/>
                    </a:lnTo>
                    <a:lnTo>
                      <a:pt x="72471" y="170848"/>
                    </a:lnTo>
                    <a:lnTo>
                      <a:pt x="84336" y="171615"/>
                    </a:lnTo>
                    <a:lnTo>
                      <a:pt x="96053" y="170540"/>
                    </a:lnTo>
                    <a:lnTo>
                      <a:pt x="107362" y="167871"/>
                    </a:lnTo>
                    <a:lnTo>
                      <a:pt x="117956" y="163946"/>
                    </a:lnTo>
                    <a:lnTo>
                      <a:pt x="127742" y="159082"/>
                    </a:lnTo>
                    <a:lnTo>
                      <a:pt x="136635" y="153377"/>
                    </a:lnTo>
                    <a:lnTo>
                      <a:pt x="144470" y="146724"/>
                    </a:lnTo>
                    <a:lnTo>
                      <a:pt x="151257" y="139136"/>
                    </a:lnTo>
                    <a:lnTo>
                      <a:pt x="156986" y="130583"/>
                    </a:lnTo>
                    <a:lnTo>
                      <a:pt x="161545" y="120931"/>
                    </a:lnTo>
                    <a:lnTo>
                      <a:pt x="164974" y="110222"/>
                    </a:lnTo>
                    <a:lnTo>
                      <a:pt x="167126" y="98945"/>
                    </a:lnTo>
                    <a:lnTo>
                      <a:pt x="167597" y="87916"/>
                    </a:lnTo>
                    <a:lnTo>
                      <a:pt x="166320" y="77576"/>
                    </a:lnTo>
                    <a:lnTo>
                      <a:pt x="163513" y="68008"/>
                    </a:lnTo>
                    <a:lnTo>
                      <a:pt x="159496" y="59122"/>
                    </a:lnTo>
                    <a:lnTo>
                      <a:pt x="154569" y="50779"/>
                    </a:lnTo>
                    <a:lnTo>
                      <a:pt x="148823" y="43006"/>
                    </a:lnTo>
                    <a:lnTo>
                      <a:pt x="142142" y="35996"/>
                    </a:lnTo>
                    <a:lnTo>
                      <a:pt x="134553" y="29800"/>
                    </a:lnTo>
                    <a:lnTo>
                      <a:pt x="126646" y="24467"/>
                    </a:lnTo>
                    <a:lnTo>
                      <a:pt x="118724" y="19612"/>
                    </a:lnTo>
                    <a:lnTo>
                      <a:pt x="110089" y="14808"/>
                    </a:lnTo>
                    <a:lnTo>
                      <a:pt x="99385" y="926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2988250" y="2117544"/>
                <a:ext cx="147400" cy="204764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204764">
                    <a:moveTo>
                      <a:pt x="0" y="147399"/>
                    </a:moveTo>
                    <a:lnTo>
                      <a:pt x="5868" y="156200"/>
                    </a:lnTo>
                    <a:lnTo>
                      <a:pt x="11432" y="164547"/>
                    </a:lnTo>
                    <a:lnTo>
                      <a:pt x="17232" y="173241"/>
                    </a:lnTo>
                    <a:lnTo>
                      <a:pt x="23312" y="182189"/>
                    </a:lnTo>
                    <a:lnTo>
                      <a:pt x="29642" y="191036"/>
                    </a:lnTo>
                    <a:lnTo>
                      <a:pt x="36125" y="199495"/>
                    </a:lnTo>
                    <a:lnTo>
                      <a:pt x="41128" y="204763"/>
                    </a:lnTo>
                    <a:lnTo>
                      <a:pt x="42840" y="204102"/>
                    </a:lnTo>
                    <a:lnTo>
                      <a:pt x="42193" y="199589"/>
                    </a:lnTo>
                    <a:lnTo>
                      <a:pt x="40222" y="192692"/>
                    </a:lnTo>
                    <a:lnTo>
                      <a:pt x="37541" y="183970"/>
                    </a:lnTo>
                    <a:lnTo>
                      <a:pt x="34494" y="173787"/>
                    </a:lnTo>
                    <a:lnTo>
                      <a:pt x="31582" y="162312"/>
                    </a:lnTo>
                    <a:lnTo>
                      <a:pt x="29513" y="149533"/>
                    </a:lnTo>
                    <a:lnTo>
                      <a:pt x="28598" y="135564"/>
                    </a:lnTo>
                    <a:lnTo>
                      <a:pt x="28962" y="120942"/>
                    </a:lnTo>
                    <a:lnTo>
                      <a:pt x="30724" y="106511"/>
                    </a:lnTo>
                    <a:lnTo>
                      <a:pt x="33803" y="92737"/>
                    </a:lnTo>
                    <a:lnTo>
                      <a:pt x="38140" y="79880"/>
                    </a:lnTo>
                    <a:lnTo>
                      <a:pt x="43792" y="68164"/>
                    </a:lnTo>
                    <a:lnTo>
                      <a:pt x="50664" y="57586"/>
                    </a:lnTo>
                    <a:lnTo>
                      <a:pt x="58549" y="48142"/>
                    </a:lnTo>
                    <a:lnTo>
                      <a:pt x="67210" y="39929"/>
                    </a:lnTo>
                    <a:lnTo>
                      <a:pt x="76442" y="32880"/>
                    </a:lnTo>
                    <a:lnTo>
                      <a:pt x="86081" y="26805"/>
                    </a:lnTo>
                    <a:lnTo>
                      <a:pt x="96004" y="21481"/>
                    </a:lnTo>
                    <a:lnTo>
                      <a:pt x="106109" y="16715"/>
                    </a:lnTo>
                    <a:lnTo>
                      <a:pt x="115879" y="12498"/>
                    </a:lnTo>
                    <a:lnTo>
                      <a:pt x="125338" y="8588"/>
                    </a:lnTo>
                    <a:lnTo>
                      <a:pt x="135314" y="4637"/>
                    </a:lnTo>
                    <a:lnTo>
                      <a:pt x="147399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3198821" y="2116788"/>
                <a:ext cx="273741" cy="182516"/>
              </a:xfrm>
              <a:custGeom>
                <a:avLst/>
                <a:gdLst/>
                <a:ahLst/>
                <a:cxnLst/>
                <a:rect l="0" t="0" r="0" b="0"/>
                <a:pathLst>
                  <a:path w="273741" h="182516">
                    <a:moveTo>
                      <a:pt x="0" y="74455"/>
                    </a:moveTo>
                    <a:lnTo>
                      <a:pt x="67" y="86257"/>
                    </a:lnTo>
                    <a:lnTo>
                      <a:pt x="707" y="98026"/>
                    </a:lnTo>
                    <a:lnTo>
                      <a:pt x="2003" y="110917"/>
                    </a:lnTo>
                    <a:lnTo>
                      <a:pt x="3863" y="124765"/>
                    </a:lnTo>
                    <a:lnTo>
                      <a:pt x="6180" y="139093"/>
                    </a:lnTo>
                    <a:lnTo>
                      <a:pt x="8832" y="153535"/>
                    </a:lnTo>
                    <a:lnTo>
                      <a:pt x="11222" y="166945"/>
                    </a:lnTo>
                    <a:lnTo>
                      <a:pt x="11831" y="177300"/>
                    </a:lnTo>
                    <a:lnTo>
                      <a:pt x="10470" y="182515"/>
                    </a:lnTo>
                    <a:lnTo>
                      <a:pt x="9075" y="181994"/>
                    </a:lnTo>
                    <a:lnTo>
                      <a:pt x="8380" y="177833"/>
                    </a:lnTo>
                    <a:lnTo>
                      <a:pt x="7818" y="171472"/>
                    </a:lnTo>
                    <a:lnTo>
                      <a:pt x="6904" y="163699"/>
                    </a:lnTo>
                    <a:lnTo>
                      <a:pt x="5792" y="154835"/>
                    </a:lnTo>
                    <a:lnTo>
                      <a:pt x="5112" y="144882"/>
                    </a:lnTo>
                    <a:lnTo>
                      <a:pt x="5210" y="133915"/>
                    </a:lnTo>
                    <a:lnTo>
                      <a:pt x="5956" y="122105"/>
                    </a:lnTo>
                    <a:lnTo>
                      <a:pt x="6930" y="109643"/>
                    </a:lnTo>
                    <a:lnTo>
                      <a:pt x="7862" y="96714"/>
                    </a:lnTo>
                    <a:lnTo>
                      <a:pt x="9133" y="83947"/>
                    </a:lnTo>
                    <a:lnTo>
                      <a:pt x="11651" y="72366"/>
                    </a:lnTo>
                    <a:lnTo>
                      <a:pt x="15827" y="62448"/>
                    </a:lnTo>
                    <a:lnTo>
                      <a:pt x="21600" y="54640"/>
                    </a:lnTo>
                    <a:lnTo>
                      <a:pt x="28695" y="49593"/>
                    </a:lnTo>
                    <a:lnTo>
                      <a:pt x="36800" y="47393"/>
                    </a:lnTo>
                    <a:lnTo>
                      <a:pt x="45478" y="47830"/>
                    </a:lnTo>
                    <a:lnTo>
                      <a:pt x="54208" y="50691"/>
                    </a:lnTo>
                    <a:lnTo>
                      <a:pt x="62696" y="55608"/>
                    </a:lnTo>
                    <a:lnTo>
                      <a:pt x="70698" y="62141"/>
                    </a:lnTo>
                    <a:lnTo>
                      <a:pt x="77925" y="69880"/>
                    </a:lnTo>
                    <a:lnTo>
                      <a:pt x="84305" y="78485"/>
                    </a:lnTo>
                    <a:lnTo>
                      <a:pt x="89929" y="87700"/>
                    </a:lnTo>
                    <a:lnTo>
                      <a:pt x="94949" y="97338"/>
                    </a:lnTo>
                    <a:lnTo>
                      <a:pt x="99521" y="107172"/>
                    </a:lnTo>
                    <a:lnTo>
                      <a:pt x="103995" y="113852"/>
                    </a:lnTo>
                    <a:lnTo>
                      <a:pt x="108284" y="113619"/>
                    </a:lnTo>
                    <a:lnTo>
                      <a:pt x="111845" y="108235"/>
                    </a:lnTo>
                    <a:lnTo>
                      <a:pt x="114930" y="99649"/>
                    </a:lnTo>
                    <a:lnTo>
                      <a:pt x="117874" y="89250"/>
                    </a:lnTo>
                    <a:lnTo>
                      <a:pt x="120852" y="78088"/>
                    </a:lnTo>
                    <a:lnTo>
                      <a:pt x="123934" y="66747"/>
                    </a:lnTo>
                    <a:lnTo>
                      <a:pt x="127289" y="55477"/>
                    </a:lnTo>
                    <a:lnTo>
                      <a:pt x="131209" y="44354"/>
                    </a:lnTo>
                    <a:lnTo>
                      <a:pt x="135813" y="33392"/>
                    </a:lnTo>
                    <a:lnTo>
                      <a:pt x="141377" y="23060"/>
                    </a:lnTo>
                    <a:lnTo>
                      <a:pt x="148399" y="14250"/>
                    </a:lnTo>
                    <a:lnTo>
                      <a:pt x="157012" y="7333"/>
                    </a:lnTo>
                    <a:lnTo>
                      <a:pt x="166881" y="2519"/>
                    </a:lnTo>
                    <a:lnTo>
                      <a:pt x="177415" y="104"/>
                    </a:lnTo>
                    <a:lnTo>
                      <a:pt x="188196" y="0"/>
                    </a:lnTo>
                    <a:lnTo>
                      <a:pt x="198856" y="1844"/>
                    </a:lnTo>
                    <a:lnTo>
                      <a:pt x="209005" y="5200"/>
                    </a:lnTo>
                    <a:lnTo>
                      <a:pt x="218490" y="9675"/>
                    </a:lnTo>
                    <a:lnTo>
                      <a:pt x="227179" y="15116"/>
                    </a:lnTo>
                    <a:lnTo>
                      <a:pt x="234877" y="21590"/>
                    </a:lnTo>
                    <a:lnTo>
                      <a:pt x="241572" y="29059"/>
                    </a:lnTo>
                    <a:lnTo>
                      <a:pt x="247238" y="37531"/>
                    </a:lnTo>
                    <a:lnTo>
                      <a:pt x="251755" y="47129"/>
                    </a:lnTo>
                    <a:lnTo>
                      <a:pt x="255171" y="57806"/>
                    </a:lnTo>
                    <a:lnTo>
                      <a:pt x="257823" y="69232"/>
                    </a:lnTo>
                    <a:lnTo>
                      <a:pt x="260226" y="80893"/>
                    </a:lnTo>
                    <a:lnTo>
                      <a:pt x="262696" y="92480"/>
                    </a:lnTo>
                    <a:lnTo>
                      <a:pt x="265188" y="104039"/>
                    </a:lnTo>
                    <a:lnTo>
                      <a:pt x="267408" y="115866"/>
                    </a:lnTo>
                    <a:lnTo>
                      <a:pt x="269198" y="128101"/>
                    </a:lnTo>
                    <a:lnTo>
                      <a:pt x="270554" y="140143"/>
                    </a:lnTo>
                    <a:lnTo>
                      <a:pt x="271687" y="151913"/>
                    </a:lnTo>
                    <a:lnTo>
                      <a:pt x="272692" y="164448"/>
                    </a:lnTo>
                    <a:lnTo>
                      <a:pt x="273740" y="17974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3821917" y="2128072"/>
                <a:ext cx="181632" cy="188091"/>
              </a:xfrm>
              <a:custGeom>
                <a:avLst/>
                <a:gdLst/>
                <a:ahLst/>
                <a:cxnLst/>
                <a:rect l="0" t="0" r="0" b="0"/>
                <a:pathLst>
                  <a:path w="181632" h="188091">
                    <a:moveTo>
                      <a:pt x="134955" y="31586"/>
                    </a:moveTo>
                    <a:lnTo>
                      <a:pt x="128954" y="25785"/>
                    </a:lnTo>
                    <a:lnTo>
                      <a:pt x="122109" y="20861"/>
                    </a:lnTo>
                    <a:lnTo>
                      <a:pt x="113721" y="16367"/>
                    </a:lnTo>
                    <a:lnTo>
                      <a:pt x="104094" y="12492"/>
                    </a:lnTo>
                    <a:lnTo>
                      <a:pt x="93779" y="9775"/>
                    </a:lnTo>
                    <a:lnTo>
                      <a:pt x="83172" y="8425"/>
                    </a:lnTo>
                    <a:lnTo>
                      <a:pt x="72473" y="8496"/>
                    </a:lnTo>
                    <a:lnTo>
                      <a:pt x="61773" y="10062"/>
                    </a:lnTo>
                    <a:lnTo>
                      <a:pt x="51105" y="13014"/>
                    </a:lnTo>
                    <a:lnTo>
                      <a:pt x="40639" y="17436"/>
                    </a:lnTo>
                    <a:lnTo>
                      <a:pt x="30678" y="23678"/>
                    </a:lnTo>
                    <a:lnTo>
                      <a:pt x="21359" y="31769"/>
                    </a:lnTo>
                    <a:lnTo>
                      <a:pt x="13135" y="41625"/>
                    </a:lnTo>
                    <a:lnTo>
                      <a:pt x="6820" y="53215"/>
                    </a:lnTo>
                    <a:lnTo>
                      <a:pt x="2689" y="66335"/>
                    </a:lnTo>
                    <a:lnTo>
                      <a:pt x="543" y="80365"/>
                    </a:lnTo>
                    <a:lnTo>
                      <a:pt x="0" y="94387"/>
                    </a:lnTo>
                    <a:lnTo>
                      <a:pt x="677" y="107881"/>
                    </a:lnTo>
                    <a:lnTo>
                      <a:pt x="2568" y="120549"/>
                    </a:lnTo>
                    <a:lnTo>
                      <a:pt x="6031" y="132137"/>
                    </a:lnTo>
                    <a:lnTo>
                      <a:pt x="11135" y="142634"/>
                    </a:lnTo>
                    <a:lnTo>
                      <a:pt x="17679" y="152193"/>
                    </a:lnTo>
                    <a:lnTo>
                      <a:pt x="25367" y="161015"/>
                    </a:lnTo>
                    <a:lnTo>
                      <a:pt x="33914" y="169278"/>
                    </a:lnTo>
                    <a:lnTo>
                      <a:pt x="43246" y="176643"/>
                    </a:lnTo>
                    <a:lnTo>
                      <a:pt x="53488" y="182308"/>
                    </a:lnTo>
                    <a:lnTo>
                      <a:pt x="64631" y="185967"/>
                    </a:lnTo>
                    <a:lnTo>
                      <a:pt x="76384" y="187779"/>
                    </a:lnTo>
                    <a:lnTo>
                      <a:pt x="88273" y="188090"/>
                    </a:lnTo>
                    <a:lnTo>
                      <a:pt x="100005" y="187258"/>
                    </a:lnTo>
                    <a:lnTo>
                      <a:pt x="111324" y="185431"/>
                    </a:lnTo>
                    <a:lnTo>
                      <a:pt x="121925" y="182543"/>
                    </a:lnTo>
                    <a:lnTo>
                      <a:pt x="131721" y="178638"/>
                    </a:lnTo>
                    <a:lnTo>
                      <a:pt x="140790" y="173713"/>
                    </a:lnTo>
                    <a:lnTo>
                      <a:pt x="149276" y="167652"/>
                    </a:lnTo>
                    <a:lnTo>
                      <a:pt x="157314" y="160487"/>
                    </a:lnTo>
                    <a:lnTo>
                      <a:pt x="164696" y="152065"/>
                    </a:lnTo>
                    <a:lnTo>
                      <a:pt x="170904" y="141977"/>
                    </a:lnTo>
                    <a:lnTo>
                      <a:pt x="175741" y="130154"/>
                    </a:lnTo>
                    <a:lnTo>
                      <a:pt x="179158" y="116977"/>
                    </a:lnTo>
                    <a:lnTo>
                      <a:pt x="181085" y="103070"/>
                    </a:lnTo>
                    <a:lnTo>
                      <a:pt x="181631" y="88875"/>
                    </a:lnTo>
                    <a:lnTo>
                      <a:pt x="180710" y="74939"/>
                    </a:lnTo>
                    <a:lnTo>
                      <a:pt x="177971" y="61969"/>
                    </a:lnTo>
                    <a:lnTo>
                      <a:pt x="173390" y="50256"/>
                    </a:lnTo>
                    <a:lnTo>
                      <a:pt x="167213" y="39901"/>
                    </a:lnTo>
                    <a:lnTo>
                      <a:pt x="159780" y="31003"/>
                    </a:lnTo>
                    <a:lnTo>
                      <a:pt x="151425" y="23463"/>
                    </a:lnTo>
                    <a:lnTo>
                      <a:pt x="142868" y="17192"/>
                    </a:lnTo>
                    <a:lnTo>
                      <a:pt x="134372" y="11589"/>
                    </a:lnTo>
                    <a:lnTo>
                      <a:pt x="125197" y="6158"/>
                    </a:lnTo>
                    <a:lnTo>
                      <a:pt x="113898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4063582" y="1754333"/>
                <a:ext cx="167032" cy="563253"/>
              </a:xfrm>
              <a:custGeom>
                <a:avLst/>
                <a:gdLst/>
                <a:ahLst/>
                <a:cxnLst/>
                <a:rect l="0" t="0" r="0" b="0"/>
                <a:pathLst>
                  <a:path w="167032" h="563253">
                    <a:moveTo>
                      <a:pt x="82803" y="563252"/>
                    </a:moveTo>
                    <a:lnTo>
                      <a:pt x="82803" y="548650"/>
                    </a:lnTo>
                    <a:lnTo>
                      <a:pt x="82803" y="535379"/>
                    </a:lnTo>
                    <a:lnTo>
                      <a:pt x="82799" y="522173"/>
                    </a:lnTo>
                    <a:lnTo>
                      <a:pt x="82626" y="508659"/>
                    </a:lnTo>
                    <a:lnTo>
                      <a:pt x="81978" y="494502"/>
                    </a:lnTo>
                    <a:lnTo>
                      <a:pt x="80725" y="479604"/>
                    </a:lnTo>
                    <a:lnTo>
                      <a:pt x="78899" y="464358"/>
                    </a:lnTo>
                    <a:lnTo>
                      <a:pt x="76602" y="449509"/>
                    </a:lnTo>
                    <a:lnTo>
                      <a:pt x="73946" y="435451"/>
                    </a:lnTo>
                    <a:lnTo>
                      <a:pt x="71028" y="422234"/>
                    </a:lnTo>
                    <a:lnTo>
                      <a:pt x="67923" y="409744"/>
                    </a:lnTo>
                    <a:lnTo>
                      <a:pt x="64689" y="397824"/>
                    </a:lnTo>
                    <a:lnTo>
                      <a:pt x="61366" y="386326"/>
                    </a:lnTo>
                    <a:lnTo>
                      <a:pt x="57982" y="375131"/>
                    </a:lnTo>
                    <a:lnTo>
                      <a:pt x="54556" y="364149"/>
                    </a:lnTo>
                    <a:lnTo>
                      <a:pt x="51104" y="353312"/>
                    </a:lnTo>
                    <a:lnTo>
                      <a:pt x="47632" y="342576"/>
                    </a:lnTo>
                    <a:lnTo>
                      <a:pt x="44147" y="331908"/>
                    </a:lnTo>
                    <a:lnTo>
                      <a:pt x="40655" y="321286"/>
                    </a:lnTo>
                    <a:lnTo>
                      <a:pt x="37156" y="310694"/>
                    </a:lnTo>
                    <a:lnTo>
                      <a:pt x="33655" y="300110"/>
                    </a:lnTo>
                    <a:lnTo>
                      <a:pt x="30151" y="289035"/>
                    </a:lnTo>
                    <a:lnTo>
                      <a:pt x="26645" y="276543"/>
                    </a:lnTo>
                    <a:lnTo>
                      <a:pt x="23137" y="262242"/>
                    </a:lnTo>
                    <a:lnTo>
                      <a:pt x="19630" y="246229"/>
                    </a:lnTo>
                    <a:lnTo>
                      <a:pt x="16121" y="228805"/>
                    </a:lnTo>
                    <a:lnTo>
                      <a:pt x="12617" y="210310"/>
                    </a:lnTo>
                    <a:lnTo>
                      <a:pt x="9281" y="191197"/>
                    </a:lnTo>
                    <a:lnTo>
                      <a:pt x="6419" y="172001"/>
                    </a:lnTo>
                    <a:lnTo>
                      <a:pt x="4163" y="153027"/>
                    </a:lnTo>
                    <a:lnTo>
                      <a:pt x="2479" y="134527"/>
                    </a:lnTo>
                    <a:lnTo>
                      <a:pt x="1267" y="116790"/>
                    </a:lnTo>
                    <a:lnTo>
                      <a:pt x="418" y="99900"/>
                    </a:lnTo>
                    <a:lnTo>
                      <a:pt x="0" y="83929"/>
                    </a:lnTo>
                    <a:lnTo>
                      <a:pt x="243" y="69034"/>
                    </a:lnTo>
                    <a:lnTo>
                      <a:pt x="1235" y="55206"/>
                    </a:lnTo>
                    <a:lnTo>
                      <a:pt x="3392" y="42612"/>
                    </a:lnTo>
                    <a:lnTo>
                      <a:pt x="7508" y="31670"/>
                    </a:lnTo>
                    <a:lnTo>
                      <a:pt x="13844" y="22462"/>
                    </a:lnTo>
                    <a:lnTo>
                      <a:pt x="22355" y="14939"/>
                    </a:lnTo>
                    <a:lnTo>
                      <a:pt x="32960" y="9093"/>
                    </a:lnTo>
                    <a:lnTo>
                      <a:pt x="45380" y="4757"/>
                    </a:lnTo>
                    <a:lnTo>
                      <a:pt x="58922" y="1808"/>
                    </a:lnTo>
                    <a:lnTo>
                      <a:pt x="72608" y="262"/>
                    </a:lnTo>
                    <a:lnTo>
                      <a:pt x="85873" y="0"/>
                    </a:lnTo>
                    <a:lnTo>
                      <a:pt x="98385" y="957"/>
                    </a:lnTo>
                    <a:lnTo>
                      <a:pt x="109869" y="3195"/>
                    </a:lnTo>
                    <a:lnTo>
                      <a:pt x="120291" y="6621"/>
                    </a:lnTo>
                    <a:lnTo>
                      <a:pt x="129687" y="10918"/>
                    </a:lnTo>
                    <a:lnTo>
                      <a:pt x="139084" y="16149"/>
                    </a:lnTo>
                    <a:lnTo>
                      <a:pt x="150427" y="23889"/>
                    </a:lnTo>
                    <a:lnTo>
                      <a:pt x="167031" y="3682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4020043" y="2128072"/>
                <a:ext cx="221100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21100" h="21058">
                    <a:moveTo>
                      <a:pt x="221099" y="21057"/>
                    </a:moveTo>
                    <a:lnTo>
                      <a:pt x="206497" y="21057"/>
                    </a:lnTo>
                    <a:lnTo>
                      <a:pt x="193226" y="21057"/>
                    </a:lnTo>
                    <a:lnTo>
                      <a:pt x="180025" y="21053"/>
                    </a:lnTo>
                    <a:lnTo>
                      <a:pt x="166683" y="20880"/>
                    </a:lnTo>
                    <a:lnTo>
                      <a:pt x="153174" y="20231"/>
                    </a:lnTo>
                    <a:lnTo>
                      <a:pt x="139525" y="18978"/>
                    </a:lnTo>
                    <a:lnTo>
                      <a:pt x="125931" y="17153"/>
                    </a:lnTo>
                    <a:lnTo>
                      <a:pt x="112731" y="14856"/>
                    </a:lnTo>
                    <a:lnTo>
                      <a:pt x="100071" y="12205"/>
                    </a:lnTo>
                    <a:lnTo>
                      <a:pt x="87774" y="9459"/>
                    </a:lnTo>
                    <a:lnTo>
                      <a:pt x="75443" y="7003"/>
                    </a:lnTo>
                    <a:lnTo>
                      <a:pt x="62862" y="5022"/>
                    </a:lnTo>
                    <a:lnTo>
                      <a:pt x="50387" y="3521"/>
                    </a:lnTo>
                    <a:lnTo>
                      <a:pt x="37536" y="2269"/>
                    </a:lnTo>
                    <a:lnTo>
                      <a:pt x="22056" y="1158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6" name="Group 65"/>
            <p:cNvGrpSpPr/>
            <p:nvPr/>
          </p:nvGrpSpPr>
          <p:grpSpPr>
            <a:xfrm>
              <a:off x="4725453" y="1664818"/>
              <a:ext cx="926508" cy="576099"/>
              <a:chOff x="4725453" y="1664818"/>
              <a:chExt cx="926508" cy="576099"/>
            </a:xfrm>
          </p:grpSpPr>
          <p:sp>
            <p:nvSpPr>
              <p:cNvPr id="60" name="Freeform 59"/>
              <p:cNvSpPr/>
              <p:nvPr/>
            </p:nvSpPr>
            <p:spPr>
              <a:xfrm>
                <a:off x="4725453" y="1685875"/>
                <a:ext cx="31586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94758">
                    <a:moveTo>
                      <a:pt x="31585" y="94757"/>
                    </a:moveTo>
                    <a:lnTo>
                      <a:pt x="28652" y="85955"/>
                    </a:lnTo>
                    <a:lnTo>
                      <a:pt x="25869" y="77609"/>
                    </a:lnTo>
                    <a:lnTo>
                      <a:pt x="22969" y="68910"/>
                    </a:lnTo>
                    <a:lnTo>
                      <a:pt x="19929" y="59789"/>
                    </a:lnTo>
                    <a:lnTo>
                      <a:pt x="16764" y="50294"/>
                    </a:lnTo>
                    <a:lnTo>
                      <a:pt x="13505" y="40516"/>
                    </a:lnTo>
                    <a:lnTo>
                      <a:pt x="10328" y="30985"/>
                    </a:lnTo>
                    <a:lnTo>
                      <a:pt x="7240" y="21721"/>
                    </a:lnTo>
                    <a:lnTo>
                      <a:pt x="3971" y="11913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4820209" y="1664818"/>
                <a:ext cx="31586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94758">
                    <a:moveTo>
                      <a:pt x="31585" y="94757"/>
                    </a:moveTo>
                    <a:lnTo>
                      <a:pt x="28652" y="85955"/>
                    </a:lnTo>
                    <a:lnTo>
                      <a:pt x="25870" y="77609"/>
                    </a:lnTo>
                    <a:lnTo>
                      <a:pt x="22970" y="68910"/>
                    </a:lnTo>
                    <a:lnTo>
                      <a:pt x="19930" y="59789"/>
                    </a:lnTo>
                    <a:lnTo>
                      <a:pt x="16765" y="50294"/>
                    </a:lnTo>
                    <a:lnTo>
                      <a:pt x="13506" y="40516"/>
                    </a:lnTo>
                    <a:lnTo>
                      <a:pt x="10329" y="30985"/>
                    </a:lnTo>
                    <a:lnTo>
                      <a:pt x="7240" y="21721"/>
                    </a:lnTo>
                    <a:lnTo>
                      <a:pt x="3971" y="11913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4978136" y="1664818"/>
                <a:ext cx="248659" cy="562573"/>
              </a:xfrm>
              <a:custGeom>
                <a:avLst/>
                <a:gdLst/>
                <a:ahLst/>
                <a:cxnLst/>
                <a:rect l="0" t="0" r="0" b="0"/>
                <a:pathLst>
                  <a:path w="248659" h="562573">
                    <a:moveTo>
                      <a:pt x="0" y="0"/>
                    </a:moveTo>
                    <a:lnTo>
                      <a:pt x="2867" y="11802"/>
                    </a:lnTo>
                    <a:lnTo>
                      <a:pt x="5009" y="23571"/>
                    </a:lnTo>
                    <a:lnTo>
                      <a:pt x="6617" y="36462"/>
                    </a:lnTo>
                    <a:lnTo>
                      <a:pt x="7970" y="50310"/>
                    </a:lnTo>
                    <a:lnTo>
                      <a:pt x="9467" y="64638"/>
                    </a:lnTo>
                    <a:lnTo>
                      <a:pt x="11313" y="79112"/>
                    </a:lnTo>
                    <a:lnTo>
                      <a:pt x="13381" y="93735"/>
                    </a:lnTo>
                    <a:lnTo>
                      <a:pt x="15313" y="108759"/>
                    </a:lnTo>
                    <a:lnTo>
                      <a:pt x="16909" y="124307"/>
                    </a:lnTo>
                    <a:lnTo>
                      <a:pt x="18132" y="140357"/>
                    </a:lnTo>
                    <a:lnTo>
                      <a:pt x="19028" y="156823"/>
                    </a:lnTo>
                    <a:lnTo>
                      <a:pt x="19670" y="173600"/>
                    </a:lnTo>
                    <a:lnTo>
                      <a:pt x="20287" y="190274"/>
                    </a:lnTo>
                    <a:lnTo>
                      <a:pt x="21242" y="206162"/>
                    </a:lnTo>
                    <a:lnTo>
                      <a:pt x="22700" y="220966"/>
                    </a:lnTo>
                    <a:lnTo>
                      <a:pt x="24495" y="235042"/>
                    </a:lnTo>
                    <a:lnTo>
                      <a:pt x="26238" y="249181"/>
                    </a:lnTo>
                    <a:lnTo>
                      <a:pt x="27705" y="263847"/>
                    </a:lnTo>
                    <a:lnTo>
                      <a:pt x="28841" y="279158"/>
                    </a:lnTo>
                    <a:lnTo>
                      <a:pt x="29678" y="295056"/>
                    </a:lnTo>
                    <a:lnTo>
                      <a:pt x="30275" y="311420"/>
                    </a:lnTo>
                    <a:lnTo>
                      <a:pt x="30693" y="327970"/>
                    </a:lnTo>
                    <a:lnTo>
                      <a:pt x="30981" y="344300"/>
                    </a:lnTo>
                    <a:lnTo>
                      <a:pt x="31179" y="360205"/>
                    </a:lnTo>
                    <a:lnTo>
                      <a:pt x="31312" y="375663"/>
                    </a:lnTo>
                    <a:lnTo>
                      <a:pt x="31402" y="390735"/>
                    </a:lnTo>
                    <a:lnTo>
                      <a:pt x="31463" y="405507"/>
                    </a:lnTo>
                    <a:lnTo>
                      <a:pt x="31504" y="420056"/>
                    </a:lnTo>
                    <a:lnTo>
                      <a:pt x="31531" y="434445"/>
                    </a:lnTo>
                    <a:lnTo>
                      <a:pt x="31550" y="448636"/>
                    </a:lnTo>
                    <a:lnTo>
                      <a:pt x="31563" y="459611"/>
                    </a:lnTo>
                    <a:lnTo>
                      <a:pt x="31572" y="463356"/>
                    </a:lnTo>
                    <a:lnTo>
                      <a:pt x="31577" y="460794"/>
                    </a:lnTo>
                    <a:lnTo>
                      <a:pt x="31590" y="453986"/>
                    </a:lnTo>
                    <a:lnTo>
                      <a:pt x="31938" y="444671"/>
                    </a:lnTo>
                    <a:lnTo>
                      <a:pt x="33236" y="434171"/>
                    </a:lnTo>
                    <a:lnTo>
                      <a:pt x="35743" y="423245"/>
                    </a:lnTo>
                    <a:lnTo>
                      <a:pt x="39394" y="412404"/>
                    </a:lnTo>
                    <a:lnTo>
                      <a:pt x="43988" y="402092"/>
                    </a:lnTo>
                    <a:lnTo>
                      <a:pt x="49304" y="392479"/>
                    </a:lnTo>
                    <a:lnTo>
                      <a:pt x="55314" y="383694"/>
                    </a:lnTo>
                    <a:lnTo>
                      <a:pt x="62171" y="375928"/>
                    </a:lnTo>
                    <a:lnTo>
                      <a:pt x="69893" y="369180"/>
                    </a:lnTo>
                    <a:lnTo>
                      <a:pt x="78365" y="363307"/>
                    </a:lnTo>
                    <a:lnTo>
                      <a:pt x="87429" y="358119"/>
                    </a:lnTo>
                    <a:lnTo>
                      <a:pt x="96936" y="353448"/>
                    </a:lnTo>
                    <a:lnTo>
                      <a:pt x="106760" y="349479"/>
                    </a:lnTo>
                    <a:lnTo>
                      <a:pt x="116808" y="346717"/>
                    </a:lnTo>
                    <a:lnTo>
                      <a:pt x="127010" y="345342"/>
                    </a:lnTo>
                    <a:lnTo>
                      <a:pt x="137319" y="345232"/>
                    </a:lnTo>
                    <a:lnTo>
                      <a:pt x="147699" y="346147"/>
                    </a:lnTo>
                    <a:lnTo>
                      <a:pt x="158129" y="347840"/>
                    </a:lnTo>
                    <a:lnTo>
                      <a:pt x="168590" y="350265"/>
                    </a:lnTo>
                    <a:lnTo>
                      <a:pt x="179075" y="353562"/>
                    </a:lnTo>
                    <a:lnTo>
                      <a:pt x="189564" y="357749"/>
                    </a:lnTo>
                    <a:lnTo>
                      <a:pt x="199727" y="363034"/>
                    </a:lnTo>
                    <a:lnTo>
                      <a:pt x="208945" y="369871"/>
                    </a:lnTo>
                    <a:lnTo>
                      <a:pt x="216959" y="378360"/>
                    </a:lnTo>
                    <a:lnTo>
                      <a:pt x="223830" y="388146"/>
                    </a:lnTo>
                    <a:lnTo>
                      <a:pt x="229762" y="398624"/>
                    </a:lnTo>
                    <a:lnTo>
                      <a:pt x="234971" y="409378"/>
                    </a:lnTo>
                    <a:lnTo>
                      <a:pt x="239488" y="420359"/>
                    </a:lnTo>
                    <a:lnTo>
                      <a:pt x="243158" y="431789"/>
                    </a:lnTo>
                    <a:lnTo>
                      <a:pt x="245960" y="443769"/>
                    </a:lnTo>
                    <a:lnTo>
                      <a:pt x="247843" y="456101"/>
                    </a:lnTo>
                    <a:lnTo>
                      <a:pt x="248658" y="468387"/>
                    </a:lnTo>
                    <a:lnTo>
                      <a:pt x="248417" y="480391"/>
                    </a:lnTo>
                    <a:lnTo>
                      <a:pt x="246951" y="491892"/>
                    </a:lnTo>
                    <a:lnTo>
                      <a:pt x="243838" y="502617"/>
                    </a:lnTo>
                    <a:lnTo>
                      <a:pt x="238997" y="512495"/>
                    </a:lnTo>
                    <a:lnTo>
                      <a:pt x="232475" y="521620"/>
                    </a:lnTo>
                    <a:lnTo>
                      <a:pt x="224277" y="530143"/>
                    </a:lnTo>
                    <a:lnTo>
                      <a:pt x="214576" y="538205"/>
                    </a:lnTo>
                    <a:lnTo>
                      <a:pt x="203658" y="545604"/>
                    </a:lnTo>
                    <a:lnTo>
                      <a:pt x="191813" y="551823"/>
                    </a:lnTo>
                    <a:lnTo>
                      <a:pt x="179298" y="556667"/>
                    </a:lnTo>
                    <a:lnTo>
                      <a:pt x="166473" y="560090"/>
                    </a:lnTo>
                    <a:lnTo>
                      <a:pt x="153790" y="562020"/>
                    </a:lnTo>
                    <a:lnTo>
                      <a:pt x="141488" y="562572"/>
                    </a:lnTo>
                    <a:lnTo>
                      <a:pt x="129771" y="561825"/>
                    </a:lnTo>
                    <a:lnTo>
                      <a:pt x="118895" y="559736"/>
                    </a:lnTo>
                    <a:lnTo>
                      <a:pt x="108920" y="556418"/>
                    </a:lnTo>
                    <a:lnTo>
                      <a:pt x="100039" y="552393"/>
                    </a:lnTo>
                    <a:lnTo>
                      <a:pt x="91797" y="548120"/>
                    </a:lnTo>
                    <a:lnTo>
                      <a:pt x="83468" y="543224"/>
                    </a:lnTo>
                    <a:lnTo>
                      <a:pt x="73700" y="53695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5255917" y="2002955"/>
                <a:ext cx="217060" cy="237962"/>
              </a:xfrm>
              <a:custGeom>
                <a:avLst/>
                <a:gdLst/>
                <a:ahLst/>
                <a:cxnLst/>
                <a:rect l="0" t="0" r="0" b="0"/>
                <a:pathLst>
                  <a:path w="217060" h="237962">
                    <a:moveTo>
                      <a:pt x="27546" y="104060"/>
                    </a:moveTo>
                    <a:lnTo>
                      <a:pt x="39281" y="106927"/>
                    </a:lnTo>
                    <a:lnTo>
                      <a:pt x="50410" y="109069"/>
                    </a:lnTo>
                    <a:lnTo>
                      <a:pt x="62004" y="110667"/>
                    </a:lnTo>
                    <a:lnTo>
                      <a:pt x="73992" y="111675"/>
                    </a:lnTo>
                    <a:lnTo>
                      <a:pt x="86004" y="111875"/>
                    </a:lnTo>
                    <a:lnTo>
                      <a:pt x="97802" y="111215"/>
                    </a:lnTo>
                    <a:lnTo>
                      <a:pt x="109155" y="109631"/>
                    </a:lnTo>
                    <a:lnTo>
                      <a:pt x="119776" y="106971"/>
                    </a:lnTo>
                    <a:lnTo>
                      <a:pt x="129582" y="103255"/>
                    </a:lnTo>
                    <a:lnTo>
                      <a:pt x="138657" y="98641"/>
                    </a:lnTo>
                    <a:lnTo>
                      <a:pt x="147146" y="93328"/>
                    </a:lnTo>
                    <a:lnTo>
                      <a:pt x="155181" y="87493"/>
                    </a:lnTo>
                    <a:lnTo>
                      <a:pt x="162392" y="81118"/>
                    </a:lnTo>
                    <a:lnTo>
                      <a:pt x="167951" y="74008"/>
                    </a:lnTo>
                    <a:lnTo>
                      <a:pt x="171536" y="66118"/>
                    </a:lnTo>
                    <a:lnTo>
                      <a:pt x="173128" y="57701"/>
                    </a:lnTo>
                    <a:lnTo>
                      <a:pt x="172760" y="49205"/>
                    </a:lnTo>
                    <a:lnTo>
                      <a:pt x="170654" y="40898"/>
                    </a:lnTo>
                    <a:lnTo>
                      <a:pt x="166987" y="32863"/>
                    </a:lnTo>
                    <a:lnTo>
                      <a:pt x="161793" y="25088"/>
                    </a:lnTo>
                    <a:lnTo>
                      <a:pt x="155225" y="17539"/>
                    </a:lnTo>
                    <a:lnTo>
                      <a:pt x="147378" y="10656"/>
                    </a:lnTo>
                    <a:lnTo>
                      <a:pt x="138209" y="5318"/>
                    </a:lnTo>
                    <a:lnTo>
                      <a:pt x="127823" y="1878"/>
                    </a:lnTo>
                    <a:lnTo>
                      <a:pt x="116595" y="213"/>
                    </a:lnTo>
                    <a:lnTo>
                      <a:pt x="105066" y="0"/>
                    </a:lnTo>
                    <a:lnTo>
                      <a:pt x="93573" y="898"/>
                    </a:lnTo>
                    <a:lnTo>
                      <a:pt x="82247" y="2769"/>
                    </a:lnTo>
                    <a:lnTo>
                      <a:pt x="71109" y="5687"/>
                    </a:lnTo>
                    <a:lnTo>
                      <a:pt x="60144" y="9611"/>
                    </a:lnTo>
                    <a:lnTo>
                      <a:pt x="49645" y="14549"/>
                    </a:lnTo>
                    <a:lnTo>
                      <a:pt x="40194" y="20619"/>
                    </a:lnTo>
                    <a:lnTo>
                      <a:pt x="32020" y="27780"/>
                    </a:lnTo>
                    <a:lnTo>
                      <a:pt x="25040" y="35860"/>
                    </a:lnTo>
                    <a:lnTo>
                      <a:pt x="19034" y="44655"/>
                    </a:lnTo>
                    <a:lnTo>
                      <a:pt x="13775" y="53982"/>
                    </a:lnTo>
                    <a:lnTo>
                      <a:pt x="9224" y="63854"/>
                    </a:lnTo>
                    <a:lnTo>
                      <a:pt x="5532" y="74466"/>
                    </a:lnTo>
                    <a:lnTo>
                      <a:pt x="2715" y="85861"/>
                    </a:lnTo>
                    <a:lnTo>
                      <a:pt x="822" y="97784"/>
                    </a:lnTo>
                    <a:lnTo>
                      <a:pt x="0" y="109787"/>
                    </a:lnTo>
                    <a:lnTo>
                      <a:pt x="231" y="121602"/>
                    </a:lnTo>
                    <a:lnTo>
                      <a:pt x="1522" y="133145"/>
                    </a:lnTo>
                    <a:lnTo>
                      <a:pt x="3985" y="144429"/>
                    </a:lnTo>
                    <a:lnTo>
                      <a:pt x="7567" y="155496"/>
                    </a:lnTo>
                    <a:lnTo>
                      <a:pt x="12090" y="166234"/>
                    </a:lnTo>
                    <a:lnTo>
                      <a:pt x="17342" y="176378"/>
                    </a:lnTo>
                    <a:lnTo>
                      <a:pt x="23142" y="185834"/>
                    </a:lnTo>
                    <a:lnTo>
                      <a:pt x="29663" y="194660"/>
                    </a:lnTo>
                    <a:lnTo>
                      <a:pt x="37403" y="202975"/>
                    </a:lnTo>
                    <a:lnTo>
                      <a:pt x="46539" y="210894"/>
                    </a:lnTo>
                    <a:lnTo>
                      <a:pt x="56946" y="218196"/>
                    </a:lnTo>
                    <a:lnTo>
                      <a:pt x="68382" y="224348"/>
                    </a:lnTo>
                    <a:lnTo>
                      <a:pt x="80594" y="229153"/>
                    </a:lnTo>
                    <a:lnTo>
                      <a:pt x="93370" y="232719"/>
                    </a:lnTo>
                    <a:lnTo>
                      <a:pt x="106545" y="235278"/>
                    </a:lnTo>
                    <a:lnTo>
                      <a:pt x="119987" y="237065"/>
                    </a:lnTo>
                    <a:lnTo>
                      <a:pt x="133283" y="237961"/>
                    </a:lnTo>
                    <a:lnTo>
                      <a:pt x="145758" y="237515"/>
                    </a:lnTo>
                    <a:lnTo>
                      <a:pt x="157111" y="235595"/>
                    </a:lnTo>
                    <a:lnTo>
                      <a:pt x="167468" y="232664"/>
                    </a:lnTo>
                    <a:lnTo>
                      <a:pt x="178422" y="229316"/>
                    </a:lnTo>
                    <a:lnTo>
                      <a:pt x="193172" y="225257"/>
                    </a:lnTo>
                    <a:lnTo>
                      <a:pt x="217059" y="21987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5483504" y="1685875"/>
                <a:ext cx="63172" cy="115815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115815">
                    <a:moveTo>
                      <a:pt x="0" y="115814"/>
                    </a:moveTo>
                    <a:lnTo>
                      <a:pt x="8735" y="109879"/>
                    </a:lnTo>
                    <a:lnTo>
                      <a:pt x="16442" y="103675"/>
                    </a:lnTo>
                    <a:lnTo>
                      <a:pt x="23839" y="96579"/>
                    </a:lnTo>
                    <a:lnTo>
                      <a:pt x="30927" y="88638"/>
                    </a:lnTo>
                    <a:lnTo>
                      <a:pt x="37458" y="79992"/>
                    </a:lnTo>
                    <a:lnTo>
                      <a:pt x="43325" y="70798"/>
                    </a:lnTo>
                    <a:lnTo>
                      <a:pt x="48433" y="61076"/>
                    </a:lnTo>
                    <a:lnTo>
                      <a:pt x="53111" y="49438"/>
                    </a:lnTo>
                    <a:lnTo>
                      <a:pt x="57771" y="31510"/>
                    </a:lnTo>
                    <a:lnTo>
                      <a:pt x="63171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5578261" y="1706932"/>
                <a:ext cx="73700" cy="115815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115815">
                    <a:moveTo>
                      <a:pt x="0" y="115814"/>
                    </a:moveTo>
                    <a:lnTo>
                      <a:pt x="8734" y="112746"/>
                    </a:lnTo>
                    <a:lnTo>
                      <a:pt x="16441" y="108683"/>
                    </a:lnTo>
                    <a:lnTo>
                      <a:pt x="23838" y="103191"/>
                    </a:lnTo>
                    <a:lnTo>
                      <a:pt x="30926" y="96431"/>
                    </a:lnTo>
                    <a:lnTo>
                      <a:pt x="37457" y="88633"/>
                    </a:lnTo>
                    <a:lnTo>
                      <a:pt x="43329" y="80036"/>
                    </a:lnTo>
                    <a:lnTo>
                      <a:pt x="48594" y="70850"/>
                    </a:lnTo>
                    <a:lnTo>
                      <a:pt x="53364" y="61245"/>
                    </a:lnTo>
                    <a:lnTo>
                      <a:pt x="57755" y="51355"/>
                    </a:lnTo>
                    <a:lnTo>
                      <a:pt x="61717" y="41533"/>
                    </a:lnTo>
                    <a:lnTo>
                      <a:pt x="65429" y="31291"/>
                    </a:lnTo>
                    <a:lnTo>
                      <a:pt x="69218" y="18613"/>
                    </a:lnTo>
                    <a:lnTo>
                      <a:pt x="73699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3" name="Group 82"/>
          <p:cNvGrpSpPr/>
          <p:nvPr/>
        </p:nvGrpSpPr>
        <p:grpSpPr>
          <a:xfrm>
            <a:off x="1225072" y="4030505"/>
            <a:ext cx="2108137" cy="473784"/>
            <a:chOff x="1225072" y="4030505"/>
            <a:chExt cx="2108137" cy="473784"/>
          </a:xfrm>
        </p:grpSpPr>
        <p:sp>
          <p:nvSpPr>
            <p:cNvPr id="68" name="Freeform 67"/>
            <p:cNvSpPr/>
            <p:nvPr/>
          </p:nvSpPr>
          <p:spPr>
            <a:xfrm>
              <a:off x="1225072" y="4051562"/>
              <a:ext cx="207857" cy="432363"/>
            </a:xfrm>
            <a:custGeom>
              <a:avLst/>
              <a:gdLst/>
              <a:ahLst/>
              <a:cxnLst/>
              <a:rect l="0" t="0" r="0" b="0"/>
              <a:pathLst>
                <a:path w="207857" h="432363">
                  <a:moveTo>
                    <a:pt x="7815" y="0"/>
                  </a:moveTo>
                  <a:lnTo>
                    <a:pt x="4948" y="14669"/>
                  </a:lnTo>
                  <a:lnTo>
                    <a:pt x="2806" y="28580"/>
                  </a:lnTo>
                  <a:lnTo>
                    <a:pt x="1207" y="43074"/>
                  </a:lnTo>
                  <a:lnTo>
                    <a:pt x="200" y="58102"/>
                  </a:lnTo>
                  <a:lnTo>
                    <a:pt x="0" y="73279"/>
                  </a:lnTo>
                  <a:lnTo>
                    <a:pt x="651" y="88346"/>
                  </a:lnTo>
                  <a:lnTo>
                    <a:pt x="1889" y="103211"/>
                  </a:lnTo>
                  <a:lnTo>
                    <a:pt x="3253" y="117870"/>
                  </a:lnTo>
                  <a:lnTo>
                    <a:pt x="4463" y="132372"/>
                  </a:lnTo>
                  <a:lnTo>
                    <a:pt x="5425" y="147246"/>
                  </a:lnTo>
                  <a:lnTo>
                    <a:pt x="6144" y="163449"/>
                  </a:lnTo>
                  <a:lnTo>
                    <a:pt x="6663" y="181393"/>
                  </a:lnTo>
                  <a:lnTo>
                    <a:pt x="7028" y="200838"/>
                  </a:lnTo>
                  <a:lnTo>
                    <a:pt x="7281" y="221187"/>
                  </a:lnTo>
                  <a:lnTo>
                    <a:pt x="7459" y="241977"/>
                  </a:lnTo>
                  <a:lnTo>
                    <a:pt x="7750" y="262630"/>
                  </a:lnTo>
                  <a:lnTo>
                    <a:pt x="8478" y="282410"/>
                  </a:lnTo>
                  <a:lnTo>
                    <a:pt x="9785" y="300998"/>
                  </a:lnTo>
                  <a:lnTo>
                    <a:pt x="11646" y="318272"/>
                  </a:lnTo>
                  <a:lnTo>
                    <a:pt x="13967" y="334123"/>
                  </a:lnTo>
                  <a:lnTo>
                    <a:pt x="16639" y="348642"/>
                  </a:lnTo>
                  <a:lnTo>
                    <a:pt x="19568" y="362056"/>
                  </a:lnTo>
                  <a:lnTo>
                    <a:pt x="22680" y="374621"/>
                  </a:lnTo>
                  <a:lnTo>
                    <a:pt x="25928" y="386555"/>
                  </a:lnTo>
                  <a:lnTo>
                    <a:pt x="29601" y="397707"/>
                  </a:lnTo>
                  <a:lnTo>
                    <a:pt x="34283" y="407599"/>
                  </a:lnTo>
                  <a:lnTo>
                    <a:pt x="40216" y="416060"/>
                  </a:lnTo>
                  <a:lnTo>
                    <a:pt x="47321" y="422893"/>
                  </a:lnTo>
                  <a:lnTo>
                    <a:pt x="55387" y="427734"/>
                  </a:lnTo>
                  <a:lnTo>
                    <a:pt x="64192" y="430584"/>
                  </a:lnTo>
                  <a:lnTo>
                    <a:pt x="73868" y="431889"/>
                  </a:lnTo>
                  <a:lnTo>
                    <a:pt x="84872" y="432325"/>
                  </a:lnTo>
                  <a:lnTo>
                    <a:pt x="97339" y="432362"/>
                  </a:lnTo>
                  <a:lnTo>
                    <a:pt x="110796" y="432087"/>
                  </a:lnTo>
                  <a:lnTo>
                    <a:pt x="124366" y="431305"/>
                  </a:lnTo>
                  <a:lnTo>
                    <a:pt x="137525" y="429934"/>
                  </a:lnTo>
                  <a:lnTo>
                    <a:pt x="150051" y="428175"/>
                  </a:lnTo>
                  <a:lnTo>
                    <a:pt x="163296" y="426265"/>
                  </a:lnTo>
                  <a:lnTo>
                    <a:pt x="180650" y="424034"/>
                  </a:lnTo>
                  <a:lnTo>
                    <a:pt x="207856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264472" y="4241076"/>
              <a:ext cx="157929" cy="21057"/>
            </a:xfrm>
            <a:custGeom>
              <a:avLst/>
              <a:gdLst/>
              <a:ahLst/>
              <a:cxnLst/>
              <a:rect l="0" t="0" r="0" b="0"/>
              <a:pathLst>
                <a:path w="157929" h="21057">
                  <a:moveTo>
                    <a:pt x="157928" y="21056"/>
                  </a:moveTo>
                  <a:lnTo>
                    <a:pt x="149059" y="18123"/>
                  </a:lnTo>
                  <a:lnTo>
                    <a:pt x="140072" y="15340"/>
                  </a:lnTo>
                  <a:lnTo>
                    <a:pt x="130077" y="12446"/>
                  </a:lnTo>
                  <a:lnTo>
                    <a:pt x="119097" y="9578"/>
                  </a:lnTo>
                  <a:lnTo>
                    <a:pt x="107285" y="7061"/>
                  </a:lnTo>
                  <a:lnTo>
                    <a:pt x="94827" y="5050"/>
                  </a:lnTo>
                  <a:lnTo>
                    <a:pt x="81889" y="3538"/>
                  </a:lnTo>
                  <a:lnTo>
                    <a:pt x="68608" y="2443"/>
                  </a:lnTo>
                  <a:lnTo>
                    <a:pt x="55105" y="1670"/>
                  </a:lnTo>
                  <a:lnTo>
                    <a:pt x="42060" y="1133"/>
                  </a:lnTo>
                  <a:lnTo>
                    <a:pt x="29435" y="706"/>
                  </a:lnTo>
                  <a:lnTo>
                    <a:pt x="16122" y="3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253944" y="4030505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219825" y="0"/>
                  </a:lnTo>
                  <a:lnTo>
                    <a:pt x="208056" y="0"/>
                  </a:lnTo>
                  <a:lnTo>
                    <a:pt x="195170" y="5"/>
                  </a:lnTo>
                  <a:lnTo>
                    <a:pt x="181494" y="178"/>
                  </a:lnTo>
                  <a:lnTo>
                    <a:pt x="167814" y="826"/>
                  </a:lnTo>
                  <a:lnTo>
                    <a:pt x="154594" y="2075"/>
                  </a:lnTo>
                  <a:lnTo>
                    <a:pt x="141797" y="3727"/>
                  </a:lnTo>
                  <a:lnTo>
                    <a:pt x="129069" y="5376"/>
                  </a:lnTo>
                  <a:lnTo>
                    <a:pt x="116182" y="6783"/>
                  </a:lnTo>
                  <a:lnTo>
                    <a:pt x="103223" y="8049"/>
                  </a:lnTo>
                  <a:lnTo>
                    <a:pt x="90509" y="9505"/>
                  </a:lnTo>
                  <a:lnTo>
                    <a:pt x="78211" y="11337"/>
                  </a:lnTo>
                  <a:lnTo>
                    <a:pt x="66340" y="13567"/>
                  </a:lnTo>
                  <a:lnTo>
                    <a:pt x="54835" y="16143"/>
                  </a:lnTo>
                  <a:lnTo>
                    <a:pt x="43629" y="18985"/>
                  </a:lnTo>
                  <a:lnTo>
                    <a:pt x="33101" y="21872"/>
                  </a:lnTo>
                  <a:lnTo>
                    <a:pt x="23042" y="24729"/>
                  </a:lnTo>
                  <a:lnTo>
                    <a:pt x="12569" y="27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485571" y="4209490"/>
              <a:ext cx="115814" cy="200043"/>
            </a:xfrm>
            <a:custGeom>
              <a:avLst/>
              <a:gdLst/>
              <a:ahLst/>
              <a:cxnLst/>
              <a:rect l="0" t="0" r="0" b="0"/>
              <a:pathLst>
                <a:path w="115814" h="200043">
                  <a:moveTo>
                    <a:pt x="115813" y="0"/>
                  </a:moveTo>
                  <a:lnTo>
                    <a:pt x="109946" y="5935"/>
                  </a:lnTo>
                  <a:lnTo>
                    <a:pt x="104381" y="12139"/>
                  </a:lnTo>
                  <a:lnTo>
                    <a:pt x="98582" y="19240"/>
                  </a:lnTo>
                  <a:lnTo>
                    <a:pt x="92502" y="27353"/>
                  </a:lnTo>
                  <a:lnTo>
                    <a:pt x="86172" y="36648"/>
                  </a:lnTo>
                  <a:lnTo>
                    <a:pt x="79643" y="47091"/>
                  </a:lnTo>
                  <a:lnTo>
                    <a:pt x="72967" y="58343"/>
                  </a:lnTo>
                  <a:lnTo>
                    <a:pt x="66185" y="69881"/>
                  </a:lnTo>
                  <a:lnTo>
                    <a:pt x="59332" y="81377"/>
                  </a:lnTo>
                  <a:lnTo>
                    <a:pt x="52595" y="92703"/>
                  </a:lnTo>
                  <a:lnTo>
                    <a:pt x="46298" y="103840"/>
                  </a:lnTo>
                  <a:lnTo>
                    <a:pt x="40578" y="114817"/>
                  </a:lnTo>
                  <a:lnTo>
                    <a:pt x="35245" y="125834"/>
                  </a:lnTo>
                  <a:lnTo>
                    <a:pt x="29896" y="137229"/>
                  </a:lnTo>
                  <a:lnTo>
                    <a:pt x="24304" y="149144"/>
                  </a:lnTo>
                  <a:lnTo>
                    <a:pt x="18712" y="160956"/>
                  </a:lnTo>
                  <a:lnTo>
                    <a:pt x="13198" y="172538"/>
                  </a:lnTo>
                  <a:lnTo>
                    <a:pt x="7274" y="184911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464514" y="4209490"/>
              <a:ext cx="126343" cy="221099"/>
            </a:xfrm>
            <a:custGeom>
              <a:avLst/>
              <a:gdLst/>
              <a:ahLst/>
              <a:cxnLst/>
              <a:rect l="0" t="0" r="0" b="0"/>
              <a:pathLst>
                <a:path w="126343" h="221099">
                  <a:moveTo>
                    <a:pt x="0" y="0"/>
                  </a:moveTo>
                  <a:lnTo>
                    <a:pt x="3001" y="11668"/>
                  </a:lnTo>
                  <a:lnTo>
                    <a:pt x="6423" y="22157"/>
                  </a:lnTo>
                  <a:lnTo>
                    <a:pt x="10624" y="32463"/>
                  </a:lnTo>
                  <a:lnTo>
                    <a:pt x="15697" y="42937"/>
                  </a:lnTo>
                  <a:lnTo>
                    <a:pt x="21827" y="53929"/>
                  </a:lnTo>
                  <a:lnTo>
                    <a:pt x="29005" y="65572"/>
                  </a:lnTo>
                  <a:lnTo>
                    <a:pt x="36920" y="77825"/>
                  </a:lnTo>
                  <a:lnTo>
                    <a:pt x="45066" y="90580"/>
                  </a:lnTo>
                  <a:lnTo>
                    <a:pt x="53133" y="103711"/>
                  </a:lnTo>
                  <a:lnTo>
                    <a:pt x="61005" y="116952"/>
                  </a:lnTo>
                  <a:lnTo>
                    <a:pt x="68670" y="129914"/>
                  </a:lnTo>
                  <a:lnTo>
                    <a:pt x="76158" y="142408"/>
                  </a:lnTo>
                  <a:lnTo>
                    <a:pt x="83509" y="154424"/>
                  </a:lnTo>
                  <a:lnTo>
                    <a:pt x="90758" y="166033"/>
                  </a:lnTo>
                  <a:lnTo>
                    <a:pt x="97927" y="177313"/>
                  </a:lnTo>
                  <a:lnTo>
                    <a:pt x="104732" y="187891"/>
                  </a:lnTo>
                  <a:lnTo>
                    <a:pt x="111267" y="197990"/>
                  </a:lnTo>
                  <a:lnTo>
                    <a:pt x="118105" y="208496"/>
                  </a:lnTo>
                  <a:lnTo>
                    <a:pt x="126342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717198" y="420949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717198" y="43358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96224" y="4241076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11734"/>
                  </a:lnTo>
                  <a:lnTo>
                    <a:pt x="0" y="22863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25"/>
                  </a:lnTo>
                  <a:lnTo>
                    <a:pt x="0" y="85235"/>
                  </a:lnTo>
                  <a:lnTo>
                    <a:pt x="0" y="98488"/>
                  </a:lnTo>
                  <a:lnTo>
                    <a:pt x="0" y="11436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54110" y="40831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209159" y="4173306"/>
              <a:ext cx="113490" cy="215169"/>
            </a:xfrm>
            <a:custGeom>
              <a:avLst/>
              <a:gdLst/>
              <a:ahLst/>
              <a:cxnLst/>
              <a:rect l="0" t="0" r="0" b="0"/>
              <a:pathLst>
                <a:path w="113490" h="215169">
                  <a:moveTo>
                    <a:pt x="76578" y="4599"/>
                  </a:moveTo>
                  <a:lnTo>
                    <a:pt x="67776" y="1799"/>
                  </a:lnTo>
                  <a:lnTo>
                    <a:pt x="59430" y="297"/>
                  </a:lnTo>
                  <a:lnTo>
                    <a:pt x="50735" y="0"/>
                  </a:lnTo>
                  <a:lnTo>
                    <a:pt x="41787" y="1024"/>
                  </a:lnTo>
                  <a:lnTo>
                    <a:pt x="32940" y="3789"/>
                  </a:lnTo>
                  <a:lnTo>
                    <a:pt x="24411" y="8369"/>
                  </a:lnTo>
                  <a:lnTo>
                    <a:pt x="16568" y="14702"/>
                  </a:lnTo>
                  <a:lnTo>
                    <a:pt x="9987" y="22766"/>
                  </a:lnTo>
                  <a:lnTo>
                    <a:pt x="4873" y="32364"/>
                  </a:lnTo>
                  <a:lnTo>
                    <a:pt x="1423" y="42874"/>
                  </a:lnTo>
                  <a:lnTo>
                    <a:pt x="0" y="53379"/>
                  </a:lnTo>
                  <a:lnTo>
                    <a:pt x="608" y="63354"/>
                  </a:lnTo>
                  <a:lnTo>
                    <a:pt x="3286" y="72335"/>
                  </a:lnTo>
                  <a:lnTo>
                    <a:pt x="8274" y="79763"/>
                  </a:lnTo>
                  <a:lnTo>
                    <a:pt x="15480" y="85496"/>
                  </a:lnTo>
                  <a:lnTo>
                    <a:pt x="24553" y="89718"/>
                  </a:lnTo>
                  <a:lnTo>
                    <a:pt x="35077" y="92733"/>
                  </a:lnTo>
                  <a:lnTo>
                    <a:pt x="46665" y="94853"/>
                  </a:lnTo>
                  <a:lnTo>
                    <a:pt x="58850" y="96655"/>
                  </a:lnTo>
                  <a:lnTo>
                    <a:pt x="71095" y="98946"/>
                  </a:lnTo>
                  <a:lnTo>
                    <a:pt x="83086" y="102137"/>
                  </a:lnTo>
                  <a:lnTo>
                    <a:pt x="94084" y="106590"/>
                  </a:lnTo>
                  <a:lnTo>
                    <a:pt x="102881" y="112787"/>
                  </a:lnTo>
                  <a:lnTo>
                    <a:pt x="109009" y="120802"/>
                  </a:lnTo>
                  <a:lnTo>
                    <a:pt x="112496" y="130082"/>
                  </a:lnTo>
                  <a:lnTo>
                    <a:pt x="113489" y="139679"/>
                  </a:lnTo>
                  <a:lnTo>
                    <a:pt x="112341" y="149010"/>
                  </a:lnTo>
                  <a:lnTo>
                    <a:pt x="109337" y="157711"/>
                  </a:lnTo>
                  <a:lnTo>
                    <a:pt x="104597" y="165474"/>
                  </a:lnTo>
                  <a:lnTo>
                    <a:pt x="98342" y="172246"/>
                  </a:lnTo>
                  <a:lnTo>
                    <a:pt x="90876" y="178148"/>
                  </a:lnTo>
                  <a:lnTo>
                    <a:pt x="82497" y="183363"/>
                  </a:lnTo>
                  <a:lnTo>
                    <a:pt x="73458" y="188063"/>
                  </a:lnTo>
                  <a:lnTo>
                    <a:pt x="64025" y="192435"/>
                  </a:lnTo>
                  <a:lnTo>
                    <a:pt x="53350" y="197212"/>
                  </a:lnTo>
                  <a:lnTo>
                    <a:pt x="38262" y="203934"/>
                  </a:lnTo>
                  <a:lnTo>
                    <a:pt x="13407" y="2151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443664" y="4356889"/>
              <a:ext cx="47609" cy="147400"/>
            </a:xfrm>
            <a:custGeom>
              <a:avLst/>
              <a:gdLst/>
              <a:ahLst/>
              <a:cxnLst/>
              <a:rect l="0" t="0" r="0" b="0"/>
              <a:pathLst>
                <a:path w="47609" h="147400">
                  <a:moveTo>
                    <a:pt x="0" y="0"/>
                  </a:moveTo>
                  <a:lnTo>
                    <a:pt x="5868" y="5868"/>
                  </a:lnTo>
                  <a:lnTo>
                    <a:pt x="11432" y="11433"/>
                  </a:lnTo>
                  <a:lnTo>
                    <a:pt x="17227" y="17241"/>
                  </a:lnTo>
                  <a:lnTo>
                    <a:pt x="23134" y="23667"/>
                  </a:lnTo>
                  <a:lnTo>
                    <a:pt x="28816" y="31294"/>
                  </a:lnTo>
                  <a:lnTo>
                    <a:pt x="34086" y="40328"/>
                  </a:lnTo>
                  <a:lnTo>
                    <a:pt x="38764" y="50655"/>
                  </a:lnTo>
                  <a:lnTo>
                    <a:pt x="42602" y="62031"/>
                  </a:lnTo>
                  <a:lnTo>
                    <a:pt x="45541" y="74191"/>
                  </a:lnTo>
                  <a:lnTo>
                    <a:pt x="47361" y="86591"/>
                  </a:lnTo>
                  <a:lnTo>
                    <a:pt x="47608" y="98449"/>
                  </a:lnTo>
                  <a:lnTo>
                    <a:pt x="46181" y="109371"/>
                  </a:lnTo>
                  <a:lnTo>
                    <a:pt x="43200" y="119037"/>
                  </a:lnTo>
                  <a:lnTo>
                    <a:pt x="38334" y="127965"/>
                  </a:lnTo>
                  <a:lnTo>
                    <a:pt x="28918" y="136934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679978" y="4128846"/>
              <a:ext cx="205884" cy="168817"/>
            </a:xfrm>
            <a:custGeom>
              <a:avLst/>
              <a:gdLst/>
              <a:ahLst/>
              <a:cxnLst/>
              <a:rect l="0" t="0" r="0" b="0"/>
              <a:pathLst>
                <a:path w="205884" h="168817">
                  <a:moveTo>
                    <a:pt x="100598" y="91172"/>
                  </a:moveTo>
                  <a:lnTo>
                    <a:pt x="100531" y="79437"/>
                  </a:lnTo>
                  <a:lnTo>
                    <a:pt x="99891" y="68309"/>
                  </a:lnTo>
                  <a:lnTo>
                    <a:pt x="98590" y="56719"/>
                  </a:lnTo>
                  <a:lnTo>
                    <a:pt x="96557" y="44904"/>
                  </a:lnTo>
                  <a:lnTo>
                    <a:pt x="93593" y="33540"/>
                  </a:lnTo>
                  <a:lnTo>
                    <a:pt x="89663" y="23004"/>
                  </a:lnTo>
                  <a:lnTo>
                    <a:pt x="84568" y="13822"/>
                  </a:lnTo>
                  <a:lnTo>
                    <a:pt x="77868" y="6795"/>
                  </a:lnTo>
                  <a:lnTo>
                    <a:pt x="69480" y="2160"/>
                  </a:lnTo>
                  <a:lnTo>
                    <a:pt x="59932" y="0"/>
                  </a:lnTo>
                  <a:lnTo>
                    <a:pt x="50147" y="505"/>
                  </a:lnTo>
                  <a:lnTo>
                    <a:pt x="40686" y="3509"/>
                  </a:lnTo>
                  <a:lnTo>
                    <a:pt x="31897" y="8591"/>
                  </a:lnTo>
                  <a:lnTo>
                    <a:pt x="24074" y="15272"/>
                  </a:lnTo>
                  <a:lnTo>
                    <a:pt x="17266" y="23133"/>
                  </a:lnTo>
                  <a:lnTo>
                    <a:pt x="11509" y="32001"/>
                  </a:lnTo>
                  <a:lnTo>
                    <a:pt x="6925" y="41929"/>
                  </a:lnTo>
                  <a:lnTo>
                    <a:pt x="3470" y="52861"/>
                  </a:lnTo>
                  <a:lnTo>
                    <a:pt x="1130" y="64472"/>
                  </a:lnTo>
                  <a:lnTo>
                    <a:pt x="0" y="76266"/>
                  </a:lnTo>
                  <a:lnTo>
                    <a:pt x="16" y="87940"/>
                  </a:lnTo>
                  <a:lnTo>
                    <a:pt x="991" y="99389"/>
                  </a:lnTo>
                  <a:lnTo>
                    <a:pt x="2709" y="110611"/>
                  </a:lnTo>
                  <a:lnTo>
                    <a:pt x="4982" y="121636"/>
                  </a:lnTo>
                  <a:lnTo>
                    <a:pt x="7981" y="132345"/>
                  </a:lnTo>
                  <a:lnTo>
                    <a:pt x="12204" y="142471"/>
                  </a:lnTo>
                  <a:lnTo>
                    <a:pt x="17821" y="151896"/>
                  </a:lnTo>
                  <a:lnTo>
                    <a:pt x="24543" y="160022"/>
                  </a:lnTo>
                  <a:lnTo>
                    <a:pt x="31818" y="165739"/>
                  </a:lnTo>
                  <a:lnTo>
                    <a:pt x="39266" y="168645"/>
                  </a:lnTo>
                  <a:lnTo>
                    <a:pt x="46706" y="168816"/>
                  </a:lnTo>
                  <a:lnTo>
                    <a:pt x="54075" y="166429"/>
                  </a:lnTo>
                  <a:lnTo>
                    <a:pt x="61356" y="161857"/>
                  </a:lnTo>
                  <a:lnTo>
                    <a:pt x="68397" y="155401"/>
                  </a:lnTo>
                  <a:lnTo>
                    <a:pt x="74905" y="147190"/>
                  </a:lnTo>
                  <a:lnTo>
                    <a:pt x="80768" y="137457"/>
                  </a:lnTo>
                  <a:lnTo>
                    <a:pt x="86027" y="126671"/>
                  </a:lnTo>
                  <a:lnTo>
                    <a:pt x="90795" y="115441"/>
                  </a:lnTo>
                  <a:lnTo>
                    <a:pt x="95202" y="104180"/>
                  </a:lnTo>
                  <a:lnTo>
                    <a:pt x="99857" y="94191"/>
                  </a:lnTo>
                  <a:lnTo>
                    <a:pt x="105590" y="88501"/>
                  </a:lnTo>
                  <a:lnTo>
                    <a:pt x="112018" y="88140"/>
                  </a:lnTo>
                  <a:lnTo>
                    <a:pt x="118347" y="90944"/>
                  </a:lnTo>
                  <a:lnTo>
                    <a:pt x="124573" y="95452"/>
                  </a:lnTo>
                  <a:lnTo>
                    <a:pt x="130852" y="100928"/>
                  </a:lnTo>
                  <a:lnTo>
                    <a:pt x="137272" y="106969"/>
                  </a:lnTo>
                  <a:lnTo>
                    <a:pt x="144172" y="113026"/>
                  </a:lnTo>
                  <a:lnTo>
                    <a:pt x="152148" y="118351"/>
                  </a:lnTo>
                  <a:lnTo>
                    <a:pt x="161414" y="122601"/>
                  </a:lnTo>
                  <a:lnTo>
                    <a:pt x="171266" y="125605"/>
                  </a:lnTo>
                  <a:lnTo>
                    <a:pt x="181236" y="127371"/>
                  </a:lnTo>
                  <a:lnTo>
                    <a:pt x="192201" y="126930"/>
                  </a:lnTo>
                  <a:lnTo>
                    <a:pt x="205883" y="1227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896389" y="4093677"/>
              <a:ext cx="126343" cy="137059"/>
            </a:xfrm>
            <a:custGeom>
              <a:avLst/>
              <a:gdLst/>
              <a:ahLst/>
              <a:cxnLst/>
              <a:rect l="0" t="0" r="0" b="0"/>
              <a:pathLst>
                <a:path w="126343" h="137059">
                  <a:moveTo>
                    <a:pt x="0" y="73699"/>
                  </a:moveTo>
                  <a:lnTo>
                    <a:pt x="2934" y="82501"/>
                  </a:lnTo>
                  <a:lnTo>
                    <a:pt x="5716" y="90847"/>
                  </a:lnTo>
                  <a:lnTo>
                    <a:pt x="8616" y="99546"/>
                  </a:lnTo>
                  <a:lnTo>
                    <a:pt x="11656" y="108667"/>
                  </a:lnTo>
                  <a:lnTo>
                    <a:pt x="14821" y="118162"/>
                  </a:lnTo>
                  <a:lnTo>
                    <a:pt x="18090" y="127883"/>
                  </a:lnTo>
                  <a:lnTo>
                    <a:pt x="21605" y="135245"/>
                  </a:lnTo>
                  <a:lnTo>
                    <a:pt x="24841" y="137058"/>
                  </a:lnTo>
                  <a:lnTo>
                    <a:pt x="26648" y="134301"/>
                  </a:lnTo>
                  <a:lnTo>
                    <a:pt x="26958" y="128578"/>
                  </a:lnTo>
                  <a:lnTo>
                    <a:pt x="26262" y="120867"/>
                  </a:lnTo>
                  <a:lnTo>
                    <a:pt x="25201" y="111570"/>
                  </a:lnTo>
                  <a:lnTo>
                    <a:pt x="24171" y="100989"/>
                  </a:lnTo>
                  <a:lnTo>
                    <a:pt x="23653" y="89576"/>
                  </a:lnTo>
                  <a:lnTo>
                    <a:pt x="24288" y="77897"/>
                  </a:lnTo>
                  <a:lnTo>
                    <a:pt x="26314" y="66301"/>
                  </a:lnTo>
                  <a:lnTo>
                    <a:pt x="29794" y="55238"/>
                  </a:lnTo>
                  <a:lnTo>
                    <a:pt x="34795" y="45339"/>
                  </a:lnTo>
                  <a:lnTo>
                    <a:pt x="41196" y="36832"/>
                  </a:lnTo>
                  <a:lnTo>
                    <a:pt x="48745" y="29611"/>
                  </a:lnTo>
                  <a:lnTo>
                    <a:pt x="57174" y="23436"/>
                  </a:lnTo>
                  <a:lnTo>
                    <a:pt x="66242" y="18060"/>
                  </a:lnTo>
                  <a:lnTo>
                    <a:pt x="75692" y="13415"/>
                  </a:lnTo>
                  <a:lnTo>
                    <a:pt x="86381" y="9162"/>
                  </a:lnTo>
                  <a:lnTo>
                    <a:pt x="101479" y="492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060612" y="4093440"/>
              <a:ext cx="116905" cy="168557"/>
            </a:xfrm>
            <a:custGeom>
              <a:avLst/>
              <a:gdLst/>
              <a:ahLst/>
              <a:cxnLst/>
              <a:rect l="0" t="0" r="0" b="0"/>
              <a:pathLst>
                <a:path w="116905" h="168557">
                  <a:moveTo>
                    <a:pt x="14762" y="73936"/>
                  </a:moveTo>
                  <a:lnTo>
                    <a:pt x="23630" y="76803"/>
                  </a:lnTo>
                  <a:lnTo>
                    <a:pt x="32617" y="78944"/>
                  </a:lnTo>
                  <a:lnTo>
                    <a:pt x="42608" y="80538"/>
                  </a:lnTo>
                  <a:lnTo>
                    <a:pt x="53416" y="81374"/>
                  </a:lnTo>
                  <a:lnTo>
                    <a:pt x="64579" y="80925"/>
                  </a:lnTo>
                  <a:lnTo>
                    <a:pt x="75775" y="79012"/>
                  </a:lnTo>
                  <a:lnTo>
                    <a:pt x="86541" y="75602"/>
                  </a:lnTo>
                  <a:lnTo>
                    <a:pt x="96229" y="70645"/>
                  </a:lnTo>
                  <a:lnTo>
                    <a:pt x="104575" y="64273"/>
                  </a:lnTo>
                  <a:lnTo>
                    <a:pt x="111175" y="56741"/>
                  </a:lnTo>
                  <a:lnTo>
                    <a:pt x="115334" y="48325"/>
                  </a:lnTo>
                  <a:lnTo>
                    <a:pt x="116904" y="39269"/>
                  </a:lnTo>
                  <a:lnTo>
                    <a:pt x="116026" y="30089"/>
                  </a:lnTo>
                  <a:lnTo>
                    <a:pt x="112861" y="21540"/>
                  </a:lnTo>
                  <a:lnTo>
                    <a:pt x="107737" y="13989"/>
                  </a:lnTo>
                  <a:lnTo>
                    <a:pt x="101063" y="7768"/>
                  </a:lnTo>
                  <a:lnTo>
                    <a:pt x="93230" y="3339"/>
                  </a:lnTo>
                  <a:lnTo>
                    <a:pt x="84561" y="773"/>
                  </a:lnTo>
                  <a:lnTo>
                    <a:pt x="75303" y="0"/>
                  </a:lnTo>
                  <a:lnTo>
                    <a:pt x="65636" y="984"/>
                  </a:lnTo>
                  <a:lnTo>
                    <a:pt x="55694" y="3536"/>
                  </a:lnTo>
                  <a:lnTo>
                    <a:pt x="45730" y="7517"/>
                  </a:lnTo>
                  <a:lnTo>
                    <a:pt x="36114" y="12929"/>
                  </a:lnTo>
                  <a:lnTo>
                    <a:pt x="27023" y="19645"/>
                  </a:lnTo>
                  <a:lnTo>
                    <a:pt x="18784" y="27594"/>
                  </a:lnTo>
                  <a:lnTo>
                    <a:pt x="11927" y="36832"/>
                  </a:lnTo>
                  <a:lnTo>
                    <a:pt x="6618" y="47269"/>
                  </a:lnTo>
                  <a:lnTo>
                    <a:pt x="2867" y="58701"/>
                  </a:lnTo>
                  <a:lnTo>
                    <a:pt x="708" y="70899"/>
                  </a:lnTo>
                  <a:lnTo>
                    <a:pt x="0" y="83655"/>
                  </a:lnTo>
                  <a:lnTo>
                    <a:pt x="639" y="96643"/>
                  </a:lnTo>
                  <a:lnTo>
                    <a:pt x="2656" y="109436"/>
                  </a:lnTo>
                  <a:lnTo>
                    <a:pt x="5939" y="121807"/>
                  </a:lnTo>
                  <a:lnTo>
                    <a:pt x="10430" y="133402"/>
                  </a:lnTo>
                  <a:lnTo>
                    <a:pt x="16193" y="143663"/>
                  </a:lnTo>
                  <a:lnTo>
                    <a:pt x="23143" y="152407"/>
                  </a:lnTo>
                  <a:lnTo>
                    <a:pt x="31082" y="159448"/>
                  </a:lnTo>
                  <a:lnTo>
                    <a:pt x="39781" y="164436"/>
                  </a:lnTo>
                  <a:lnTo>
                    <a:pt x="49034" y="167385"/>
                  </a:lnTo>
                  <a:lnTo>
                    <a:pt x="58610" y="168556"/>
                  </a:lnTo>
                  <a:lnTo>
                    <a:pt x="69397" y="168293"/>
                  </a:lnTo>
                  <a:lnTo>
                    <a:pt x="84576" y="165457"/>
                  </a:lnTo>
                  <a:lnTo>
                    <a:pt x="109518" y="1581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275415" y="4220019"/>
              <a:ext cx="57794" cy="168457"/>
            </a:xfrm>
            <a:custGeom>
              <a:avLst/>
              <a:gdLst/>
              <a:ahLst/>
              <a:cxnLst/>
              <a:rect l="0" t="0" r="0" b="0"/>
              <a:pathLst>
                <a:path w="57794" h="168457">
                  <a:moveTo>
                    <a:pt x="0" y="0"/>
                  </a:moveTo>
                  <a:lnTo>
                    <a:pt x="8667" y="5935"/>
                  </a:lnTo>
                  <a:lnTo>
                    <a:pt x="15734" y="12139"/>
                  </a:lnTo>
                  <a:lnTo>
                    <a:pt x="21844" y="19230"/>
                  </a:lnTo>
                  <a:lnTo>
                    <a:pt x="27419" y="26998"/>
                  </a:lnTo>
                  <a:lnTo>
                    <a:pt x="32929" y="34996"/>
                  </a:lnTo>
                  <a:lnTo>
                    <a:pt x="38632" y="42946"/>
                  </a:lnTo>
                  <a:lnTo>
                    <a:pt x="44279" y="51066"/>
                  </a:lnTo>
                  <a:lnTo>
                    <a:pt x="49238" y="59956"/>
                  </a:lnTo>
                  <a:lnTo>
                    <a:pt x="53198" y="69895"/>
                  </a:lnTo>
                  <a:lnTo>
                    <a:pt x="56009" y="80688"/>
                  </a:lnTo>
                  <a:lnTo>
                    <a:pt x="57521" y="91858"/>
                  </a:lnTo>
                  <a:lnTo>
                    <a:pt x="57793" y="103072"/>
                  </a:lnTo>
                  <a:lnTo>
                    <a:pt x="56991" y="114122"/>
                  </a:lnTo>
                  <a:lnTo>
                    <a:pt x="55106" y="126134"/>
                  </a:lnTo>
                  <a:lnTo>
                    <a:pt x="50857" y="142393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3602852" y="3830464"/>
            <a:ext cx="5083797" cy="758053"/>
            <a:chOff x="3602852" y="3830464"/>
            <a:chExt cx="5083797" cy="758053"/>
          </a:xfrm>
        </p:grpSpPr>
        <p:sp>
          <p:nvSpPr>
            <p:cNvPr id="84" name="Freeform 83"/>
            <p:cNvSpPr/>
            <p:nvPr/>
          </p:nvSpPr>
          <p:spPr>
            <a:xfrm>
              <a:off x="3602852" y="4041034"/>
              <a:ext cx="272088" cy="260260"/>
            </a:xfrm>
            <a:custGeom>
              <a:avLst/>
              <a:gdLst/>
              <a:ahLst/>
              <a:cxnLst/>
              <a:rect l="0" t="0" r="0" b="0"/>
              <a:pathLst>
                <a:path w="272088" h="260260">
                  <a:moveTo>
                    <a:pt x="9475" y="31586"/>
                  </a:moveTo>
                  <a:lnTo>
                    <a:pt x="6608" y="43321"/>
                  </a:lnTo>
                  <a:lnTo>
                    <a:pt x="4466" y="54450"/>
                  </a:lnTo>
                  <a:lnTo>
                    <a:pt x="2863" y="66048"/>
                  </a:lnTo>
                  <a:lnTo>
                    <a:pt x="1683" y="78209"/>
                  </a:lnTo>
                  <a:lnTo>
                    <a:pt x="834" y="90869"/>
                  </a:lnTo>
                  <a:lnTo>
                    <a:pt x="241" y="103921"/>
                  </a:lnTo>
                  <a:lnTo>
                    <a:pt x="0" y="117100"/>
                  </a:lnTo>
                  <a:lnTo>
                    <a:pt x="364" y="130016"/>
                  </a:lnTo>
                  <a:lnTo>
                    <a:pt x="1433" y="142469"/>
                  </a:lnTo>
                  <a:lnTo>
                    <a:pt x="3473" y="154117"/>
                  </a:lnTo>
                  <a:lnTo>
                    <a:pt x="6978" y="164414"/>
                  </a:lnTo>
                  <a:lnTo>
                    <a:pt x="12081" y="173181"/>
                  </a:lnTo>
                  <a:lnTo>
                    <a:pt x="18611" y="180237"/>
                  </a:lnTo>
                  <a:lnTo>
                    <a:pt x="26282" y="185236"/>
                  </a:lnTo>
                  <a:lnTo>
                    <a:pt x="34806" y="188188"/>
                  </a:lnTo>
                  <a:lnTo>
                    <a:pt x="43781" y="189222"/>
                  </a:lnTo>
                  <a:lnTo>
                    <a:pt x="52717" y="188412"/>
                  </a:lnTo>
                  <a:lnTo>
                    <a:pt x="61353" y="185978"/>
                  </a:lnTo>
                  <a:lnTo>
                    <a:pt x="69623" y="182075"/>
                  </a:lnTo>
                  <a:lnTo>
                    <a:pt x="77564" y="176716"/>
                  </a:lnTo>
                  <a:lnTo>
                    <a:pt x="85241" y="170067"/>
                  </a:lnTo>
                  <a:lnTo>
                    <a:pt x="92720" y="163351"/>
                  </a:lnTo>
                  <a:lnTo>
                    <a:pt x="100056" y="158667"/>
                  </a:lnTo>
                  <a:lnTo>
                    <a:pt x="107288" y="157022"/>
                  </a:lnTo>
                  <a:lnTo>
                    <a:pt x="114281" y="158721"/>
                  </a:lnTo>
                  <a:lnTo>
                    <a:pt x="120751" y="163900"/>
                  </a:lnTo>
                  <a:lnTo>
                    <a:pt x="126588" y="172232"/>
                  </a:lnTo>
                  <a:lnTo>
                    <a:pt x="131999" y="182807"/>
                  </a:lnTo>
                  <a:lnTo>
                    <a:pt x="137400" y="194395"/>
                  </a:lnTo>
                  <a:lnTo>
                    <a:pt x="143041" y="206202"/>
                  </a:lnTo>
                  <a:lnTo>
                    <a:pt x="149154" y="217713"/>
                  </a:lnTo>
                  <a:lnTo>
                    <a:pt x="156022" y="228513"/>
                  </a:lnTo>
                  <a:lnTo>
                    <a:pt x="163722" y="238465"/>
                  </a:lnTo>
                  <a:lnTo>
                    <a:pt x="172166" y="247146"/>
                  </a:lnTo>
                  <a:lnTo>
                    <a:pt x="181204" y="253782"/>
                  </a:lnTo>
                  <a:lnTo>
                    <a:pt x="190685" y="258133"/>
                  </a:lnTo>
                  <a:lnTo>
                    <a:pt x="200321" y="260259"/>
                  </a:lnTo>
                  <a:lnTo>
                    <a:pt x="209710" y="260258"/>
                  </a:lnTo>
                  <a:lnTo>
                    <a:pt x="218646" y="258398"/>
                  </a:lnTo>
                  <a:lnTo>
                    <a:pt x="226951" y="254728"/>
                  </a:lnTo>
                  <a:lnTo>
                    <a:pt x="234383" y="249001"/>
                  </a:lnTo>
                  <a:lnTo>
                    <a:pt x="240900" y="241262"/>
                  </a:lnTo>
                  <a:lnTo>
                    <a:pt x="246617" y="231815"/>
                  </a:lnTo>
                  <a:lnTo>
                    <a:pt x="251699" y="221032"/>
                  </a:lnTo>
                  <a:lnTo>
                    <a:pt x="256303" y="209261"/>
                  </a:lnTo>
                  <a:lnTo>
                    <a:pt x="260396" y="196783"/>
                  </a:lnTo>
                  <a:lnTo>
                    <a:pt x="263774" y="183808"/>
                  </a:lnTo>
                  <a:lnTo>
                    <a:pt x="266381" y="170491"/>
                  </a:lnTo>
                  <a:lnTo>
                    <a:pt x="268301" y="156939"/>
                  </a:lnTo>
                  <a:lnTo>
                    <a:pt x="269674" y="143228"/>
                  </a:lnTo>
                  <a:lnTo>
                    <a:pt x="270634" y="129409"/>
                  </a:lnTo>
                  <a:lnTo>
                    <a:pt x="271296" y="115518"/>
                  </a:lnTo>
                  <a:lnTo>
                    <a:pt x="271749" y="101578"/>
                  </a:lnTo>
                  <a:lnTo>
                    <a:pt x="272052" y="87610"/>
                  </a:lnTo>
                  <a:lnTo>
                    <a:pt x="272087" y="73790"/>
                  </a:lnTo>
                  <a:lnTo>
                    <a:pt x="271579" y="60428"/>
                  </a:lnTo>
                  <a:lnTo>
                    <a:pt x="270424" y="47677"/>
                  </a:lnTo>
                  <a:lnTo>
                    <a:pt x="268826" y="35956"/>
                  </a:lnTo>
                  <a:lnTo>
                    <a:pt x="267048" y="24894"/>
                  </a:lnTo>
                  <a:lnTo>
                    <a:pt x="264933" y="13519"/>
                  </a:lnTo>
                  <a:lnTo>
                    <a:pt x="26215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925910" y="4108073"/>
              <a:ext cx="191786" cy="191072"/>
            </a:xfrm>
            <a:custGeom>
              <a:avLst/>
              <a:gdLst/>
              <a:ahLst/>
              <a:cxnLst/>
              <a:rect l="0" t="0" r="0" b="0"/>
              <a:pathLst>
                <a:path w="191786" h="191072">
                  <a:moveTo>
                    <a:pt x="97029" y="101417"/>
                  </a:moveTo>
                  <a:lnTo>
                    <a:pt x="96962" y="89682"/>
                  </a:lnTo>
                  <a:lnTo>
                    <a:pt x="96322" y="78554"/>
                  </a:lnTo>
                  <a:lnTo>
                    <a:pt x="95021" y="66964"/>
                  </a:lnTo>
                  <a:lnTo>
                    <a:pt x="92988" y="55148"/>
                  </a:lnTo>
                  <a:lnTo>
                    <a:pt x="90023" y="43785"/>
                  </a:lnTo>
                  <a:lnTo>
                    <a:pt x="86099" y="33240"/>
                  </a:lnTo>
                  <a:lnTo>
                    <a:pt x="81177" y="23712"/>
                  </a:lnTo>
                  <a:lnTo>
                    <a:pt x="75125" y="15388"/>
                  </a:lnTo>
                  <a:lnTo>
                    <a:pt x="67984" y="8256"/>
                  </a:lnTo>
                  <a:lnTo>
                    <a:pt x="60090" y="2791"/>
                  </a:lnTo>
                  <a:lnTo>
                    <a:pt x="51953" y="0"/>
                  </a:lnTo>
                  <a:lnTo>
                    <a:pt x="43895" y="203"/>
                  </a:lnTo>
                  <a:lnTo>
                    <a:pt x="36199" y="3271"/>
                  </a:lnTo>
                  <a:lnTo>
                    <a:pt x="29183" y="8985"/>
                  </a:lnTo>
                  <a:lnTo>
                    <a:pt x="22949" y="16939"/>
                  </a:lnTo>
                  <a:lnTo>
                    <a:pt x="17424" y="26649"/>
                  </a:lnTo>
                  <a:lnTo>
                    <a:pt x="12471" y="37666"/>
                  </a:lnTo>
                  <a:lnTo>
                    <a:pt x="7959" y="49628"/>
                  </a:lnTo>
                  <a:lnTo>
                    <a:pt x="4097" y="62418"/>
                  </a:lnTo>
                  <a:lnTo>
                    <a:pt x="1405" y="76141"/>
                  </a:lnTo>
                  <a:lnTo>
                    <a:pt x="78" y="90778"/>
                  </a:lnTo>
                  <a:lnTo>
                    <a:pt x="0" y="106031"/>
                  </a:lnTo>
                  <a:lnTo>
                    <a:pt x="937" y="121423"/>
                  </a:lnTo>
                  <a:lnTo>
                    <a:pt x="2649" y="136654"/>
                  </a:lnTo>
                  <a:lnTo>
                    <a:pt x="5255" y="151134"/>
                  </a:lnTo>
                  <a:lnTo>
                    <a:pt x="9207" y="163947"/>
                  </a:lnTo>
                  <a:lnTo>
                    <a:pt x="14637" y="174731"/>
                  </a:lnTo>
                  <a:lnTo>
                    <a:pt x="21233" y="183140"/>
                  </a:lnTo>
                  <a:lnTo>
                    <a:pt x="28423" y="188596"/>
                  </a:lnTo>
                  <a:lnTo>
                    <a:pt x="35814" y="191071"/>
                  </a:lnTo>
                  <a:lnTo>
                    <a:pt x="43215" y="190651"/>
                  </a:lnTo>
                  <a:lnTo>
                    <a:pt x="50557" y="187269"/>
                  </a:lnTo>
                  <a:lnTo>
                    <a:pt x="57822" y="181184"/>
                  </a:lnTo>
                  <a:lnTo>
                    <a:pt x="64851" y="172882"/>
                  </a:lnTo>
                  <a:lnTo>
                    <a:pt x="71352" y="162886"/>
                  </a:lnTo>
                  <a:lnTo>
                    <a:pt x="77205" y="151650"/>
                  </a:lnTo>
                  <a:lnTo>
                    <a:pt x="82288" y="139534"/>
                  </a:lnTo>
                  <a:lnTo>
                    <a:pt x="86405" y="126803"/>
                  </a:lnTo>
                  <a:lnTo>
                    <a:pt x="89553" y="113749"/>
                  </a:lnTo>
                  <a:lnTo>
                    <a:pt x="92199" y="103988"/>
                  </a:lnTo>
                  <a:lnTo>
                    <a:pt x="94813" y="101770"/>
                  </a:lnTo>
                  <a:lnTo>
                    <a:pt x="97349" y="105502"/>
                  </a:lnTo>
                  <a:lnTo>
                    <a:pt x="100095" y="112887"/>
                  </a:lnTo>
                  <a:lnTo>
                    <a:pt x="103464" y="122172"/>
                  </a:lnTo>
                  <a:lnTo>
                    <a:pt x="107618" y="132322"/>
                  </a:lnTo>
                  <a:lnTo>
                    <a:pt x="112674" y="142495"/>
                  </a:lnTo>
                  <a:lnTo>
                    <a:pt x="118805" y="151838"/>
                  </a:lnTo>
                  <a:lnTo>
                    <a:pt x="125997" y="159989"/>
                  </a:lnTo>
                  <a:lnTo>
                    <a:pt x="134213" y="166831"/>
                  </a:lnTo>
                  <a:lnTo>
                    <a:pt x="144600" y="172957"/>
                  </a:lnTo>
                  <a:lnTo>
                    <a:pt x="161423" y="178903"/>
                  </a:lnTo>
                  <a:lnTo>
                    <a:pt x="191785" y="1856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131504" y="4114734"/>
              <a:ext cx="122898" cy="189513"/>
            </a:xfrm>
            <a:custGeom>
              <a:avLst/>
              <a:gdLst/>
              <a:ahLst/>
              <a:cxnLst/>
              <a:rect l="0" t="0" r="0" b="0"/>
              <a:pathLst>
                <a:path w="122898" h="189513">
                  <a:moveTo>
                    <a:pt x="91476" y="0"/>
                  </a:moveTo>
                  <a:lnTo>
                    <a:pt x="79808" y="67"/>
                  </a:lnTo>
                  <a:lnTo>
                    <a:pt x="69320" y="707"/>
                  </a:lnTo>
                  <a:lnTo>
                    <a:pt x="59022" y="2008"/>
                  </a:lnTo>
                  <a:lnTo>
                    <a:pt x="48893" y="4040"/>
                  </a:lnTo>
                  <a:lnTo>
                    <a:pt x="39198" y="7005"/>
                  </a:lnTo>
                  <a:lnTo>
                    <a:pt x="30067" y="10929"/>
                  </a:lnTo>
                  <a:lnTo>
                    <a:pt x="21637" y="15851"/>
                  </a:lnTo>
                  <a:lnTo>
                    <a:pt x="14123" y="21903"/>
                  </a:lnTo>
                  <a:lnTo>
                    <a:pt x="7571" y="29039"/>
                  </a:lnTo>
                  <a:lnTo>
                    <a:pt x="2511" y="36761"/>
                  </a:lnTo>
                  <a:lnTo>
                    <a:pt x="0" y="44250"/>
                  </a:lnTo>
                  <a:lnTo>
                    <a:pt x="394" y="51054"/>
                  </a:lnTo>
                  <a:lnTo>
                    <a:pt x="3593" y="56925"/>
                  </a:lnTo>
                  <a:lnTo>
                    <a:pt x="9394" y="61644"/>
                  </a:lnTo>
                  <a:lnTo>
                    <a:pt x="17402" y="65227"/>
                  </a:lnTo>
                  <a:lnTo>
                    <a:pt x="26979" y="68006"/>
                  </a:lnTo>
                  <a:lnTo>
                    <a:pt x="37374" y="70503"/>
                  </a:lnTo>
                  <a:lnTo>
                    <a:pt x="48096" y="73048"/>
                  </a:lnTo>
                  <a:lnTo>
                    <a:pt x="58900" y="75931"/>
                  </a:lnTo>
                  <a:lnTo>
                    <a:pt x="69686" y="79480"/>
                  </a:lnTo>
                  <a:lnTo>
                    <a:pt x="80413" y="83802"/>
                  </a:lnTo>
                  <a:lnTo>
                    <a:pt x="90754" y="88995"/>
                  </a:lnTo>
                  <a:lnTo>
                    <a:pt x="100099" y="95230"/>
                  </a:lnTo>
                  <a:lnTo>
                    <a:pt x="108192" y="102498"/>
                  </a:lnTo>
                  <a:lnTo>
                    <a:pt x="114780" y="110648"/>
                  </a:lnTo>
                  <a:lnTo>
                    <a:pt x="119457" y="119489"/>
                  </a:lnTo>
                  <a:lnTo>
                    <a:pt x="122184" y="128832"/>
                  </a:lnTo>
                  <a:lnTo>
                    <a:pt x="122897" y="138206"/>
                  </a:lnTo>
                  <a:lnTo>
                    <a:pt x="121338" y="146886"/>
                  </a:lnTo>
                  <a:lnTo>
                    <a:pt x="117588" y="154534"/>
                  </a:lnTo>
                  <a:lnTo>
                    <a:pt x="111988" y="161160"/>
                  </a:lnTo>
                  <a:lnTo>
                    <a:pt x="104949" y="166925"/>
                  </a:lnTo>
                  <a:lnTo>
                    <a:pt x="96850" y="172024"/>
                  </a:lnTo>
                  <a:lnTo>
                    <a:pt x="87870" y="176480"/>
                  </a:lnTo>
                  <a:lnTo>
                    <a:pt x="76812" y="180586"/>
                  </a:lnTo>
                  <a:lnTo>
                    <a:pt x="59359" y="184706"/>
                  </a:lnTo>
                  <a:lnTo>
                    <a:pt x="28305" y="189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317737" y="4293718"/>
              <a:ext cx="44219" cy="115815"/>
            </a:xfrm>
            <a:custGeom>
              <a:avLst/>
              <a:gdLst/>
              <a:ahLst/>
              <a:cxnLst/>
              <a:rect l="0" t="0" r="0" b="0"/>
              <a:pathLst>
                <a:path w="44219" h="115815">
                  <a:moveTo>
                    <a:pt x="21057" y="0"/>
                  </a:moveTo>
                  <a:lnTo>
                    <a:pt x="26857" y="5935"/>
                  </a:lnTo>
                  <a:lnTo>
                    <a:pt x="31782" y="12139"/>
                  </a:lnTo>
                  <a:lnTo>
                    <a:pt x="36275" y="19240"/>
                  </a:lnTo>
                  <a:lnTo>
                    <a:pt x="40150" y="27353"/>
                  </a:lnTo>
                  <a:lnTo>
                    <a:pt x="42867" y="36647"/>
                  </a:lnTo>
                  <a:lnTo>
                    <a:pt x="44218" y="47086"/>
                  </a:lnTo>
                  <a:lnTo>
                    <a:pt x="44147" y="58166"/>
                  </a:lnTo>
                  <a:lnTo>
                    <a:pt x="42580" y="69056"/>
                  </a:lnTo>
                  <a:lnTo>
                    <a:pt x="39638" y="79289"/>
                  </a:lnTo>
                  <a:lnTo>
                    <a:pt x="35484" y="88474"/>
                  </a:lnTo>
                  <a:lnTo>
                    <a:pt x="29629" y="97019"/>
                  </a:lnTo>
                  <a:lnTo>
                    <a:pt x="19326" y="105666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543436" y="4072620"/>
              <a:ext cx="166378" cy="168605"/>
            </a:xfrm>
            <a:custGeom>
              <a:avLst/>
              <a:gdLst/>
              <a:ahLst/>
              <a:cxnLst/>
              <a:rect l="0" t="0" r="0" b="0"/>
              <a:pathLst>
                <a:path w="166378" h="168605">
                  <a:moveTo>
                    <a:pt x="16456" y="42114"/>
                  </a:moveTo>
                  <a:lnTo>
                    <a:pt x="10723" y="50982"/>
                  </a:lnTo>
                  <a:lnTo>
                    <a:pt x="6438" y="59969"/>
                  </a:lnTo>
                  <a:lnTo>
                    <a:pt x="3237" y="69965"/>
                  </a:lnTo>
                  <a:lnTo>
                    <a:pt x="1049" y="80945"/>
                  </a:lnTo>
                  <a:lnTo>
                    <a:pt x="0" y="92756"/>
                  </a:lnTo>
                  <a:lnTo>
                    <a:pt x="63" y="105210"/>
                  </a:lnTo>
                  <a:lnTo>
                    <a:pt x="1232" y="117975"/>
                  </a:lnTo>
                  <a:lnTo>
                    <a:pt x="3608" y="130608"/>
                  </a:lnTo>
                  <a:lnTo>
                    <a:pt x="7136" y="142854"/>
                  </a:lnTo>
                  <a:lnTo>
                    <a:pt x="11791" y="153852"/>
                  </a:lnTo>
                  <a:lnTo>
                    <a:pt x="17664" y="162116"/>
                  </a:lnTo>
                  <a:lnTo>
                    <a:pt x="24680" y="167064"/>
                  </a:lnTo>
                  <a:lnTo>
                    <a:pt x="32321" y="168604"/>
                  </a:lnTo>
                  <a:lnTo>
                    <a:pt x="39757" y="166687"/>
                  </a:lnTo>
                  <a:lnTo>
                    <a:pt x="46529" y="161661"/>
                  </a:lnTo>
                  <a:lnTo>
                    <a:pt x="52550" y="154275"/>
                  </a:lnTo>
                  <a:lnTo>
                    <a:pt x="57901" y="145440"/>
                  </a:lnTo>
                  <a:lnTo>
                    <a:pt x="62736" y="135841"/>
                  </a:lnTo>
                  <a:lnTo>
                    <a:pt x="67706" y="127027"/>
                  </a:lnTo>
                  <a:lnTo>
                    <a:pt x="73675" y="122197"/>
                  </a:lnTo>
                  <a:lnTo>
                    <a:pt x="80267" y="122418"/>
                  </a:lnTo>
                  <a:lnTo>
                    <a:pt x="86696" y="125581"/>
                  </a:lnTo>
                  <a:lnTo>
                    <a:pt x="92983" y="130300"/>
                  </a:lnTo>
                  <a:lnTo>
                    <a:pt x="99297" y="135901"/>
                  </a:lnTo>
                  <a:lnTo>
                    <a:pt x="105729" y="142008"/>
                  </a:lnTo>
                  <a:lnTo>
                    <a:pt x="112296" y="147764"/>
                  </a:lnTo>
                  <a:lnTo>
                    <a:pt x="118984" y="151820"/>
                  </a:lnTo>
                  <a:lnTo>
                    <a:pt x="125762" y="153581"/>
                  </a:lnTo>
                  <a:lnTo>
                    <a:pt x="132443" y="152968"/>
                  </a:lnTo>
                  <a:lnTo>
                    <a:pt x="138701" y="150048"/>
                  </a:lnTo>
                  <a:lnTo>
                    <a:pt x="144389" y="145122"/>
                  </a:lnTo>
                  <a:lnTo>
                    <a:pt x="149530" y="138597"/>
                  </a:lnTo>
                  <a:lnTo>
                    <a:pt x="154217" y="130871"/>
                  </a:lnTo>
                  <a:lnTo>
                    <a:pt x="158547" y="122268"/>
                  </a:lnTo>
                  <a:lnTo>
                    <a:pt x="162286" y="112717"/>
                  </a:lnTo>
                  <a:lnTo>
                    <a:pt x="164893" y="101790"/>
                  </a:lnTo>
                  <a:lnTo>
                    <a:pt x="166169" y="89371"/>
                  </a:lnTo>
                  <a:lnTo>
                    <a:pt x="166377" y="75805"/>
                  </a:lnTo>
                  <a:lnTo>
                    <a:pt x="166090" y="60092"/>
                  </a:lnTo>
                  <a:lnTo>
                    <a:pt x="165282" y="37495"/>
                  </a:lnTo>
                  <a:lnTo>
                    <a:pt x="1638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738877" y="4062062"/>
              <a:ext cx="126343" cy="189543"/>
            </a:xfrm>
            <a:custGeom>
              <a:avLst/>
              <a:gdLst/>
              <a:ahLst/>
              <a:cxnLst/>
              <a:rect l="0" t="0" r="0" b="0"/>
              <a:pathLst>
                <a:path w="126343" h="189543">
                  <a:moveTo>
                    <a:pt x="0" y="42143"/>
                  </a:moveTo>
                  <a:lnTo>
                    <a:pt x="5934" y="47944"/>
                  </a:lnTo>
                  <a:lnTo>
                    <a:pt x="12139" y="52868"/>
                  </a:lnTo>
                  <a:lnTo>
                    <a:pt x="19239" y="57362"/>
                  </a:lnTo>
                  <a:lnTo>
                    <a:pt x="27353" y="61237"/>
                  </a:lnTo>
                  <a:lnTo>
                    <a:pt x="36648" y="63954"/>
                  </a:lnTo>
                  <a:lnTo>
                    <a:pt x="47082" y="65300"/>
                  </a:lnTo>
                  <a:lnTo>
                    <a:pt x="57988" y="65055"/>
                  </a:lnTo>
                  <a:lnTo>
                    <a:pt x="68229" y="62841"/>
                  </a:lnTo>
                  <a:lnTo>
                    <a:pt x="77210" y="58640"/>
                  </a:lnTo>
                  <a:lnTo>
                    <a:pt x="84539" y="52565"/>
                  </a:lnTo>
                  <a:lnTo>
                    <a:pt x="89787" y="44676"/>
                  </a:lnTo>
                  <a:lnTo>
                    <a:pt x="92927" y="35204"/>
                  </a:lnTo>
                  <a:lnTo>
                    <a:pt x="93764" y="25120"/>
                  </a:lnTo>
                  <a:lnTo>
                    <a:pt x="91765" y="15964"/>
                  </a:lnTo>
                  <a:lnTo>
                    <a:pt x="86914" y="8532"/>
                  </a:lnTo>
                  <a:lnTo>
                    <a:pt x="79931" y="3225"/>
                  </a:lnTo>
                  <a:lnTo>
                    <a:pt x="71960" y="406"/>
                  </a:lnTo>
                  <a:lnTo>
                    <a:pt x="63760" y="0"/>
                  </a:lnTo>
                  <a:lnTo>
                    <a:pt x="55836" y="1794"/>
                  </a:lnTo>
                  <a:lnTo>
                    <a:pt x="48602" y="5641"/>
                  </a:lnTo>
                  <a:lnTo>
                    <a:pt x="42189" y="11255"/>
                  </a:lnTo>
                  <a:lnTo>
                    <a:pt x="36528" y="18273"/>
                  </a:lnTo>
                  <a:lnTo>
                    <a:pt x="31477" y="26345"/>
                  </a:lnTo>
                  <a:lnTo>
                    <a:pt x="26890" y="35186"/>
                  </a:lnTo>
                  <a:lnTo>
                    <a:pt x="22806" y="44900"/>
                  </a:lnTo>
                  <a:lnTo>
                    <a:pt x="19434" y="55939"/>
                  </a:lnTo>
                  <a:lnTo>
                    <a:pt x="16840" y="68433"/>
                  </a:lnTo>
                  <a:lnTo>
                    <a:pt x="15266" y="81909"/>
                  </a:lnTo>
                  <a:lnTo>
                    <a:pt x="15192" y="95493"/>
                  </a:lnTo>
                  <a:lnTo>
                    <a:pt x="16739" y="108662"/>
                  </a:lnTo>
                  <a:lnTo>
                    <a:pt x="19727" y="121095"/>
                  </a:lnTo>
                  <a:lnTo>
                    <a:pt x="23867" y="132519"/>
                  </a:lnTo>
                  <a:lnTo>
                    <a:pt x="28877" y="142898"/>
                  </a:lnTo>
                  <a:lnTo>
                    <a:pt x="34679" y="152206"/>
                  </a:lnTo>
                  <a:lnTo>
                    <a:pt x="41397" y="160327"/>
                  </a:lnTo>
                  <a:lnTo>
                    <a:pt x="49029" y="167310"/>
                  </a:lnTo>
                  <a:lnTo>
                    <a:pt x="57611" y="173172"/>
                  </a:lnTo>
                  <a:lnTo>
                    <a:pt x="67282" y="177820"/>
                  </a:lnTo>
                  <a:lnTo>
                    <a:pt x="77996" y="181319"/>
                  </a:lnTo>
                  <a:lnTo>
                    <a:pt x="88979" y="183862"/>
                  </a:lnTo>
                  <a:lnTo>
                    <a:pt x="99907" y="185935"/>
                  </a:lnTo>
                  <a:lnTo>
                    <a:pt x="111740" y="187725"/>
                  </a:lnTo>
                  <a:lnTo>
                    <a:pt x="126342" y="1895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933486" y="4057419"/>
              <a:ext cx="89661" cy="151413"/>
            </a:xfrm>
            <a:custGeom>
              <a:avLst/>
              <a:gdLst/>
              <a:ahLst/>
              <a:cxnLst/>
              <a:rect l="0" t="0" r="0" b="0"/>
              <a:pathLst>
                <a:path w="89661" h="151413">
                  <a:moveTo>
                    <a:pt x="5432" y="78371"/>
                  </a:moveTo>
                  <a:lnTo>
                    <a:pt x="8366" y="90040"/>
                  </a:lnTo>
                  <a:lnTo>
                    <a:pt x="11148" y="100528"/>
                  </a:lnTo>
                  <a:lnTo>
                    <a:pt x="14048" y="110830"/>
                  </a:lnTo>
                  <a:lnTo>
                    <a:pt x="17088" y="121131"/>
                  </a:lnTo>
                  <a:lnTo>
                    <a:pt x="20253" y="131475"/>
                  </a:lnTo>
                  <a:lnTo>
                    <a:pt x="23492" y="141791"/>
                  </a:lnTo>
                  <a:lnTo>
                    <a:pt x="25907" y="149479"/>
                  </a:lnTo>
                  <a:lnTo>
                    <a:pt x="26440" y="151412"/>
                  </a:lnTo>
                  <a:lnTo>
                    <a:pt x="25485" y="148778"/>
                  </a:lnTo>
                  <a:lnTo>
                    <a:pt x="23413" y="143207"/>
                  </a:lnTo>
                  <a:lnTo>
                    <a:pt x="20277" y="135812"/>
                  </a:lnTo>
                  <a:lnTo>
                    <a:pt x="16176" y="127279"/>
                  </a:lnTo>
                  <a:lnTo>
                    <a:pt x="11609" y="117865"/>
                  </a:lnTo>
                  <a:lnTo>
                    <a:pt x="7374" y="107524"/>
                  </a:lnTo>
                  <a:lnTo>
                    <a:pt x="3898" y="96289"/>
                  </a:lnTo>
                  <a:lnTo>
                    <a:pt x="1412" y="84294"/>
                  </a:lnTo>
                  <a:lnTo>
                    <a:pt x="118" y="71705"/>
                  </a:lnTo>
                  <a:lnTo>
                    <a:pt x="0" y="58691"/>
                  </a:lnTo>
                  <a:lnTo>
                    <a:pt x="1209" y="45866"/>
                  </a:lnTo>
                  <a:lnTo>
                    <a:pt x="4140" y="34247"/>
                  </a:lnTo>
                  <a:lnTo>
                    <a:pt x="8855" y="24294"/>
                  </a:lnTo>
                  <a:lnTo>
                    <a:pt x="15292" y="16122"/>
                  </a:lnTo>
                  <a:lnTo>
                    <a:pt x="23431" y="9768"/>
                  </a:lnTo>
                  <a:lnTo>
                    <a:pt x="33078" y="5053"/>
                  </a:lnTo>
                  <a:lnTo>
                    <a:pt x="43523" y="1856"/>
                  </a:lnTo>
                  <a:lnTo>
                    <a:pt x="54768" y="0"/>
                  </a:lnTo>
                  <a:lnTo>
                    <a:pt x="68912" y="435"/>
                  </a:lnTo>
                  <a:lnTo>
                    <a:pt x="89660" y="46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075511" y="4061124"/>
              <a:ext cx="116055" cy="222066"/>
            </a:xfrm>
            <a:custGeom>
              <a:avLst/>
              <a:gdLst/>
              <a:ahLst/>
              <a:cxnLst/>
              <a:rect l="0" t="0" r="0" b="0"/>
              <a:pathLst>
                <a:path w="116055" h="222066">
                  <a:moveTo>
                    <a:pt x="21334" y="95723"/>
                  </a:moveTo>
                  <a:lnTo>
                    <a:pt x="27336" y="101390"/>
                  </a:lnTo>
                  <a:lnTo>
                    <a:pt x="34181" y="105034"/>
                  </a:lnTo>
                  <a:lnTo>
                    <a:pt x="42568" y="106939"/>
                  </a:lnTo>
                  <a:lnTo>
                    <a:pt x="52195" y="107267"/>
                  </a:lnTo>
                  <a:lnTo>
                    <a:pt x="62510" y="105999"/>
                  </a:lnTo>
                  <a:lnTo>
                    <a:pt x="73109" y="103271"/>
                  </a:lnTo>
                  <a:lnTo>
                    <a:pt x="83461" y="99177"/>
                  </a:lnTo>
                  <a:lnTo>
                    <a:pt x="92865" y="93693"/>
                  </a:lnTo>
                  <a:lnTo>
                    <a:pt x="101021" y="86935"/>
                  </a:lnTo>
                  <a:lnTo>
                    <a:pt x="107664" y="79129"/>
                  </a:lnTo>
                  <a:lnTo>
                    <a:pt x="112383" y="70521"/>
                  </a:lnTo>
                  <a:lnTo>
                    <a:pt x="115146" y="61329"/>
                  </a:lnTo>
                  <a:lnTo>
                    <a:pt x="116054" y="51886"/>
                  </a:lnTo>
                  <a:lnTo>
                    <a:pt x="115160" y="42627"/>
                  </a:lnTo>
                  <a:lnTo>
                    <a:pt x="112669" y="33777"/>
                  </a:lnTo>
                  <a:lnTo>
                    <a:pt x="108729" y="25530"/>
                  </a:lnTo>
                  <a:lnTo>
                    <a:pt x="103344" y="18137"/>
                  </a:lnTo>
                  <a:lnTo>
                    <a:pt x="96650" y="11654"/>
                  </a:lnTo>
                  <a:lnTo>
                    <a:pt x="88886" y="6301"/>
                  </a:lnTo>
                  <a:lnTo>
                    <a:pt x="80305" y="2527"/>
                  </a:lnTo>
                  <a:lnTo>
                    <a:pt x="71127" y="438"/>
                  </a:lnTo>
                  <a:lnTo>
                    <a:pt x="61523" y="0"/>
                  </a:lnTo>
                  <a:lnTo>
                    <a:pt x="51624" y="1219"/>
                  </a:lnTo>
                  <a:lnTo>
                    <a:pt x="41531" y="3935"/>
                  </a:lnTo>
                  <a:lnTo>
                    <a:pt x="31635" y="8198"/>
                  </a:lnTo>
                  <a:lnTo>
                    <a:pt x="22596" y="14333"/>
                  </a:lnTo>
                  <a:lnTo>
                    <a:pt x="14712" y="22348"/>
                  </a:lnTo>
                  <a:lnTo>
                    <a:pt x="8267" y="31984"/>
                  </a:lnTo>
                  <a:lnTo>
                    <a:pt x="3686" y="42892"/>
                  </a:lnTo>
                  <a:lnTo>
                    <a:pt x="1015" y="54752"/>
                  </a:lnTo>
                  <a:lnTo>
                    <a:pt x="0" y="67460"/>
                  </a:lnTo>
                  <a:lnTo>
                    <a:pt x="291" y="81120"/>
                  </a:lnTo>
                  <a:lnTo>
                    <a:pt x="1558" y="95702"/>
                  </a:lnTo>
                  <a:lnTo>
                    <a:pt x="3694" y="110579"/>
                  </a:lnTo>
                  <a:lnTo>
                    <a:pt x="6795" y="124653"/>
                  </a:lnTo>
                  <a:lnTo>
                    <a:pt x="10842" y="137380"/>
                  </a:lnTo>
                  <a:lnTo>
                    <a:pt x="15694" y="148891"/>
                  </a:lnTo>
                  <a:lnTo>
                    <a:pt x="21175" y="159697"/>
                  </a:lnTo>
                  <a:lnTo>
                    <a:pt x="27122" y="170182"/>
                  </a:lnTo>
                  <a:lnTo>
                    <a:pt x="33485" y="180290"/>
                  </a:lnTo>
                  <a:lnTo>
                    <a:pt x="41154" y="190700"/>
                  </a:lnTo>
                  <a:lnTo>
                    <a:pt x="53036" y="203450"/>
                  </a:lnTo>
                  <a:lnTo>
                    <a:pt x="73977" y="222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244245" y="4241076"/>
              <a:ext cx="47609" cy="178985"/>
            </a:xfrm>
            <a:custGeom>
              <a:avLst/>
              <a:gdLst/>
              <a:ahLst/>
              <a:cxnLst/>
              <a:rect l="0" t="0" r="0" b="0"/>
              <a:pathLst>
                <a:path w="47609" h="178985">
                  <a:moveTo>
                    <a:pt x="0" y="0"/>
                  </a:moveTo>
                  <a:lnTo>
                    <a:pt x="5867" y="8734"/>
                  </a:lnTo>
                  <a:lnTo>
                    <a:pt x="11432" y="16440"/>
                  </a:lnTo>
                  <a:lnTo>
                    <a:pt x="17227" y="23852"/>
                  </a:lnTo>
                  <a:lnTo>
                    <a:pt x="23134" y="31458"/>
                  </a:lnTo>
                  <a:lnTo>
                    <a:pt x="28816" y="39934"/>
                  </a:lnTo>
                  <a:lnTo>
                    <a:pt x="34086" y="49566"/>
                  </a:lnTo>
                  <a:lnTo>
                    <a:pt x="38764" y="60307"/>
                  </a:lnTo>
                  <a:lnTo>
                    <a:pt x="42602" y="71966"/>
                  </a:lnTo>
                  <a:lnTo>
                    <a:pt x="45540" y="84320"/>
                  </a:lnTo>
                  <a:lnTo>
                    <a:pt x="47361" y="96852"/>
                  </a:lnTo>
                  <a:lnTo>
                    <a:pt x="47608" y="108798"/>
                  </a:lnTo>
                  <a:lnTo>
                    <a:pt x="46181" y="119787"/>
                  </a:lnTo>
                  <a:lnTo>
                    <a:pt x="43274" y="129808"/>
                  </a:lnTo>
                  <a:lnTo>
                    <a:pt x="39189" y="139007"/>
                  </a:lnTo>
                  <a:lnTo>
                    <a:pt x="34226" y="147558"/>
                  </a:lnTo>
                  <a:lnTo>
                    <a:pt x="28744" y="155329"/>
                  </a:lnTo>
                  <a:lnTo>
                    <a:pt x="22515" y="162632"/>
                  </a:lnTo>
                  <a:lnTo>
                    <a:pt x="13880" y="17011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484121" y="4055430"/>
              <a:ext cx="160207" cy="211339"/>
            </a:xfrm>
            <a:custGeom>
              <a:avLst/>
              <a:gdLst/>
              <a:ahLst/>
              <a:cxnLst/>
              <a:rect l="0" t="0" r="0" b="0"/>
              <a:pathLst>
                <a:path w="160207" h="211339">
                  <a:moveTo>
                    <a:pt x="86507" y="101418"/>
                  </a:moveTo>
                  <a:lnTo>
                    <a:pt x="86507" y="89682"/>
                  </a:lnTo>
                  <a:lnTo>
                    <a:pt x="86508" y="78554"/>
                  </a:lnTo>
                  <a:lnTo>
                    <a:pt x="86499" y="66964"/>
                  </a:lnTo>
                  <a:lnTo>
                    <a:pt x="86153" y="55149"/>
                  </a:lnTo>
                  <a:lnTo>
                    <a:pt x="84856" y="43785"/>
                  </a:lnTo>
                  <a:lnTo>
                    <a:pt x="82345" y="33240"/>
                  </a:lnTo>
                  <a:lnTo>
                    <a:pt x="78521" y="23712"/>
                  </a:lnTo>
                  <a:lnTo>
                    <a:pt x="73279" y="15388"/>
                  </a:lnTo>
                  <a:lnTo>
                    <a:pt x="66719" y="8257"/>
                  </a:lnTo>
                  <a:lnTo>
                    <a:pt x="59230" y="2792"/>
                  </a:lnTo>
                  <a:lnTo>
                    <a:pt x="51372" y="0"/>
                  </a:lnTo>
                  <a:lnTo>
                    <a:pt x="43506" y="203"/>
                  </a:lnTo>
                  <a:lnTo>
                    <a:pt x="35939" y="3272"/>
                  </a:lnTo>
                  <a:lnTo>
                    <a:pt x="29012" y="8986"/>
                  </a:lnTo>
                  <a:lnTo>
                    <a:pt x="22837" y="16935"/>
                  </a:lnTo>
                  <a:lnTo>
                    <a:pt x="17351" y="26472"/>
                  </a:lnTo>
                  <a:lnTo>
                    <a:pt x="12425" y="36841"/>
                  </a:lnTo>
                  <a:lnTo>
                    <a:pt x="7930" y="47549"/>
                  </a:lnTo>
                  <a:lnTo>
                    <a:pt x="4080" y="58514"/>
                  </a:lnTo>
                  <a:lnTo>
                    <a:pt x="1396" y="69941"/>
                  </a:lnTo>
                  <a:lnTo>
                    <a:pt x="74" y="81930"/>
                  </a:lnTo>
                  <a:lnTo>
                    <a:pt x="0" y="94611"/>
                  </a:lnTo>
                  <a:lnTo>
                    <a:pt x="938" y="108196"/>
                  </a:lnTo>
                  <a:lnTo>
                    <a:pt x="2643" y="122703"/>
                  </a:lnTo>
                  <a:lnTo>
                    <a:pt x="4904" y="137685"/>
                  </a:lnTo>
                  <a:lnTo>
                    <a:pt x="7560" y="152355"/>
                  </a:lnTo>
                  <a:lnTo>
                    <a:pt x="10499" y="166284"/>
                  </a:lnTo>
                  <a:lnTo>
                    <a:pt x="13962" y="179074"/>
                  </a:lnTo>
                  <a:lnTo>
                    <a:pt x="18504" y="190213"/>
                  </a:lnTo>
                  <a:lnTo>
                    <a:pt x="24338" y="199572"/>
                  </a:lnTo>
                  <a:lnTo>
                    <a:pt x="31207" y="206702"/>
                  </a:lnTo>
                  <a:lnTo>
                    <a:pt x="38582" y="210695"/>
                  </a:lnTo>
                  <a:lnTo>
                    <a:pt x="46092" y="211338"/>
                  </a:lnTo>
                  <a:lnTo>
                    <a:pt x="53404" y="208855"/>
                  </a:lnTo>
                  <a:lnTo>
                    <a:pt x="60155" y="203543"/>
                  </a:lnTo>
                  <a:lnTo>
                    <a:pt x="66202" y="195862"/>
                  </a:lnTo>
                  <a:lnTo>
                    <a:pt x="71431" y="186337"/>
                  </a:lnTo>
                  <a:lnTo>
                    <a:pt x="75652" y="175445"/>
                  </a:lnTo>
                  <a:lnTo>
                    <a:pt x="78864" y="163571"/>
                  </a:lnTo>
                  <a:lnTo>
                    <a:pt x="81210" y="151010"/>
                  </a:lnTo>
                  <a:lnTo>
                    <a:pt x="82876" y="137973"/>
                  </a:lnTo>
                  <a:lnTo>
                    <a:pt x="84043" y="124709"/>
                  </a:lnTo>
                  <a:lnTo>
                    <a:pt x="85069" y="114798"/>
                  </a:lnTo>
                  <a:lnTo>
                    <a:pt x="86363" y="112467"/>
                  </a:lnTo>
                  <a:lnTo>
                    <a:pt x="88033" y="116123"/>
                  </a:lnTo>
                  <a:lnTo>
                    <a:pt x="90270" y="123293"/>
                  </a:lnTo>
                  <a:lnTo>
                    <a:pt x="93349" y="131907"/>
                  </a:lnTo>
                  <a:lnTo>
                    <a:pt x="97335" y="140804"/>
                  </a:lnTo>
                  <a:lnTo>
                    <a:pt x="102122" y="149663"/>
                  </a:lnTo>
                  <a:lnTo>
                    <a:pt x="107548" y="158651"/>
                  </a:lnTo>
                  <a:lnTo>
                    <a:pt x="113453" y="167893"/>
                  </a:lnTo>
                  <a:lnTo>
                    <a:pt x="119785" y="176960"/>
                  </a:lnTo>
                  <a:lnTo>
                    <a:pt x="127428" y="185811"/>
                  </a:lnTo>
                  <a:lnTo>
                    <a:pt x="139288" y="195226"/>
                  </a:lnTo>
                  <a:lnTo>
                    <a:pt x="160206" y="206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644327" y="4076815"/>
              <a:ext cx="181679" cy="164262"/>
            </a:xfrm>
            <a:custGeom>
              <a:avLst/>
              <a:gdLst/>
              <a:ahLst/>
              <a:cxnLst/>
              <a:rect l="0" t="0" r="0" b="0"/>
              <a:pathLst>
                <a:path w="181679" h="164262">
                  <a:moveTo>
                    <a:pt x="0" y="58975"/>
                  </a:moveTo>
                  <a:lnTo>
                    <a:pt x="67" y="70710"/>
                  </a:lnTo>
                  <a:lnTo>
                    <a:pt x="707" y="81840"/>
                  </a:lnTo>
                  <a:lnTo>
                    <a:pt x="2004" y="93434"/>
                  </a:lnTo>
                  <a:lnTo>
                    <a:pt x="3864" y="105421"/>
                  </a:lnTo>
                  <a:lnTo>
                    <a:pt x="6180" y="117433"/>
                  </a:lnTo>
                  <a:lnTo>
                    <a:pt x="8852" y="129146"/>
                  </a:lnTo>
                  <a:lnTo>
                    <a:pt x="11930" y="137322"/>
                  </a:lnTo>
                  <a:lnTo>
                    <a:pt x="14839" y="138443"/>
                  </a:lnTo>
                  <a:lnTo>
                    <a:pt x="16435" y="134492"/>
                  </a:lnTo>
                  <a:lnTo>
                    <a:pt x="16623" y="127626"/>
                  </a:lnTo>
                  <a:lnTo>
                    <a:pt x="16026" y="118990"/>
                  </a:lnTo>
                  <a:lnTo>
                    <a:pt x="15569" y="108996"/>
                  </a:lnTo>
                  <a:lnTo>
                    <a:pt x="15757" y="97912"/>
                  </a:lnTo>
                  <a:lnTo>
                    <a:pt x="16703" y="86144"/>
                  </a:lnTo>
                  <a:lnTo>
                    <a:pt x="18327" y="74220"/>
                  </a:lnTo>
                  <a:lnTo>
                    <a:pt x="20502" y="62455"/>
                  </a:lnTo>
                  <a:lnTo>
                    <a:pt x="23417" y="51278"/>
                  </a:lnTo>
                  <a:lnTo>
                    <a:pt x="27576" y="41302"/>
                  </a:lnTo>
                  <a:lnTo>
                    <a:pt x="33145" y="32756"/>
                  </a:lnTo>
                  <a:lnTo>
                    <a:pt x="39832" y="26019"/>
                  </a:lnTo>
                  <a:lnTo>
                    <a:pt x="47084" y="21766"/>
                  </a:lnTo>
                  <a:lnTo>
                    <a:pt x="54511" y="20138"/>
                  </a:lnTo>
                  <a:lnTo>
                    <a:pt x="61768" y="21146"/>
                  </a:lnTo>
                  <a:lnTo>
                    <a:pt x="68480" y="24931"/>
                  </a:lnTo>
                  <a:lnTo>
                    <a:pt x="74508" y="31289"/>
                  </a:lnTo>
                  <a:lnTo>
                    <a:pt x="79892" y="39775"/>
                  </a:lnTo>
                  <a:lnTo>
                    <a:pt x="84751" y="49896"/>
                  </a:lnTo>
                  <a:lnTo>
                    <a:pt x="89200" y="61212"/>
                  </a:lnTo>
                  <a:lnTo>
                    <a:pt x="93020" y="73211"/>
                  </a:lnTo>
                  <a:lnTo>
                    <a:pt x="95683" y="85331"/>
                  </a:lnTo>
                  <a:lnTo>
                    <a:pt x="96969" y="97210"/>
                  </a:lnTo>
                  <a:lnTo>
                    <a:pt x="96273" y="107090"/>
                  </a:lnTo>
                  <a:lnTo>
                    <a:pt x="93746" y="112083"/>
                  </a:lnTo>
                  <a:lnTo>
                    <a:pt x="91136" y="111641"/>
                  </a:lnTo>
                  <a:lnTo>
                    <a:pt x="89071" y="106892"/>
                  </a:lnTo>
                  <a:lnTo>
                    <a:pt x="87735" y="99267"/>
                  </a:lnTo>
                  <a:lnTo>
                    <a:pt x="87322" y="90050"/>
                  </a:lnTo>
                  <a:lnTo>
                    <a:pt x="87838" y="80045"/>
                  </a:lnTo>
                  <a:lnTo>
                    <a:pt x="88990" y="69516"/>
                  </a:lnTo>
                  <a:lnTo>
                    <a:pt x="90299" y="58365"/>
                  </a:lnTo>
                  <a:lnTo>
                    <a:pt x="91486" y="46568"/>
                  </a:lnTo>
                  <a:lnTo>
                    <a:pt x="92943" y="34692"/>
                  </a:lnTo>
                  <a:lnTo>
                    <a:pt x="95593" y="23775"/>
                  </a:lnTo>
                  <a:lnTo>
                    <a:pt x="99862" y="14332"/>
                  </a:lnTo>
                  <a:lnTo>
                    <a:pt x="105696" y="6858"/>
                  </a:lnTo>
                  <a:lnTo>
                    <a:pt x="112835" y="2043"/>
                  </a:lnTo>
                  <a:lnTo>
                    <a:pt x="120964" y="0"/>
                  </a:lnTo>
                  <a:lnTo>
                    <a:pt x="129489" y="545"/>
                  </a:lnTo>
                  <a:lnTo>
                    <a:pt x="137585" y="3478"/>
                  </a:lnTo>
                  <a:lnTo>
                    <a:pt x="144834" y="8444"/>
                  </a:lnTo>
                  <a:lnTo>
                    <a:pt x="151188" y="15010"/>
                  </a:lnTo>
                  <a:lnTo>
                    <a:pt x="156770" y="22770"/>
                  </a:lnTo>
                  <a:lnTo>
                    <a:pt x="161750" y="31390"/>
                  </a:lnTo>
                  <a:lnTo>
                    <a:pt x="166283" y="40616"/>
                  </a:lnTo>
                  <a:lnTo>
                    <a:pt x="170496" y="50260"/>
                  </a:lnTo>
                  <a:lnTo>
                    <a:pt x="174476" y="60196"/>
                  </a:lnTo>
                  <a:lnTo>
                    <a:pt x="177965" y="70496"/>
                  </a:lnTo>
                  <a:lnTo>
                    <a:pt x="180397" y="81404"/>
                  </a:lnTo>
                  <a:lnTo>
                    <a:pt x="181552" y="92995"/>
                  </a:lnTo>
                  <a:lnTo>
                    <a:pt x="181678" y="104985"/>
                  </a:lnTo>
                  <a:lnTo>
                    <a:pt x="181325" y="118195"/>
                  </a:lnTo>
                  <a:lnTo>
                    <a:pt x="180464" y="136023"/>
                  </a:lnTo>
                  <a:lnTo>
                    <a:pt x="178985" y="1642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897011" y="4220019"/>
              <a:ext cx="47610" cy="147400"/>
            </a:xfrm>
            <a:custGeom>
              <a:avLst/>
              <a:gdLst/>
              <a:ahLst/>
              <a:cxnLst/>
              <a:rect l="0" t="0" r="0" b="0"/>
              <a:pathLst>
                <a:path w="47610" h="147400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27" y="17236"/>
                  </a:lnTo>
                  <a:lnTo>
                    <a:pt x="23134" y="23489"/>
                  </a:lnTo>
                  <a:lnTo>
                    <a:pt x="28816" y="30467"/>
                  </a:lnTo>
                  <a:lnTo>
                    <a:pt x="34086" y="38253"/>
                  </a:lnTo>
                  <a:lnTo>
                    <a:pt x="38763" y="46927"/>
                  </a:lnTo>
                  <a:lnTo>
                    <a:pt x="42601" y="56655"/>
                  </a:lnTo>
                  <a:lnTo>
                    <a:pt x="45541" y="67413"/>
                  </a:lnTo>
                  <a:lnTo>
                    <a:pt x="47361" y="78720"/>
                  </a:lnTo>
                  <a:lnTo>
                    <a:pt x="47609" y="89770"/>
                  </a:lnTo>
                  <a:lnTo>
                    <a:pt x="46176" y="100118"/>
                  </a:lnTo>
                  <a:lnTo>
                    <a:pt x="43096" y="109522"/>
                  </a:lnTo>
                  <a:lnTo>
                    <a:pt x="38363" y="117765"/>
                  </a:lnTo>
                  <a:lnTo>
                    <a:pt x="32156" y="124858"/>
                  </a:lnTo>
                  <a:lnTo>
                    <a:pt x="25215" y="130827"/>
                  </a:lnTo>
                  <a:lnTo>
                    <a:pt x="18062" y="136192"/>
                  </a:lnTo>
                  <a:lnTo>
                    <a:pt x="10071" y="1414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160223" y="3904164"/>
              <a:ext cx="203453" cy="342284"/>
            </a:xfrm>
            <a:custGeom>
              <a:avLst/>
              <a:gdLst/>
              <a:ahLst/>
              <a:cxnLst/>
              <a:rect l="0" t="0" r="0" b="0"/>
              <a:pathLst>
                <a:path w="203453" h="342284">
                  <a:moveTo>
                    <a:pt x="0" y="0"/>
                  </a:moveTo>
                  <a:lnTo>
                    <a:pt x="67" y="11734"/>
                  </a:lnTo>
                  <a:lnTo>
                    <a:pt x="707" y="22864"/>
                  </a:lnTo>
                  <a:lnTo>
                    <a:pt x="2000" y="34462"/>
                  </a:lnTo>
                  <a:lnTo>
                    <a:pt x="3687" y="46623"/>
                  </a:lnTo>
                  <a:lnTo>
                    <a:pt x="5354" y="59283"/>
                  </a:lnTo>
                  <a:lnTo>
                    <a:pt x="6772" y="72335"/>
                  </a:lnTo>
                  <a:lnTo>
                    <a:pt x="8043" y="85514"/>
                  </a:lnTo>
                  <a:lnTo>
                    <a:pt x="9503" y="98431"/>
                  </a:lnTo>
                  <a:lnTo>
                    <a:pt x="11332" y="110897"/>
                  </a:lnTo>
                  <a:lnTo>
                    <a:pt x="13390" y="123063"/>
                  </a:lnTo>
                  <a:lnTo>
                    <a:pt x="15317" y="135305"/>
                  </a:lnTo>
                  <a:lnTo>
                    <a:pt x="16916" y="147841"/>
                  </a:lnTo>
                  <a:lnTo>
                    <a:pt x="18311" y="160719"/>
                  </a:lnTo>
                  <a:lnTo>
                    <a:pt x="19855" y="173905"/>
                  </a:lnTo>
                  <a:lnTo>
                    <a:pt x="21746" y="187339"/>
                  </a:lnTo>
                  <a:lnTo>
                    <a:pt x="24015" y="201125"/>
                  </a:lnTo>
                  <a:lnTo>
                    <a:pt x="26618" y="215518"/>
                  </a:lnTo>
                  <a:lnTo>
                    <a:pt x="29474" y="230601"/>
                  </a:lnTo>
                  <a:lnTo>
                    <a:pt x="32188" y="245983"/>
                  </a:lnTo>
                  <a:lnTo>
                    <a:pt x="34091" y="260929"/>
                  </a:lnTo>
                  <a:lnTo>
                    <a:pt x="34873" y="275026"/>
                  </a:lnTo>
                  <a:lnTo>
                    <a:pt x="34209" y="287157"/>
                  </a:lnTo>
                  <a:lnTo>
                    <a:pt x="31907" y="294152"/>
                  </a:lnTo>
                  <a:lnTo>
                    <a:pt x="28937" y="294369"/>
                  </a:lnTo>
                  <a:lnTo>
                    <a:pt x="26473" y="289783"/>
                  </a:lnTo>
                  <a:lnTo>
                    <a:pt x="24878" y="282226"/>
                  </a:lnTo>
                  <a:lnTo>
                    <a:pt x="24321" y="273060"/>
                  </a:lnTo>
                  <a:lnTo>
                    <a:pt x="24768" y="263103"/>
                  </a:lnTo>
                  <a:lnTo>
                    <a:pt x="26224" y="252783"/>
                  </a:lnTo>
                  <a:lnTo>
                    <a:pt x="28808" y="242306"/>
                  </a:lnTo>
                  <a:lnTo>
                    <a:pt x="32475" y="231774"/>
                  </a:lnTo>
                  <a:lnTo>
                    <a:pt x="37059" y="221391"/>
                  </a:lnTo>
                  <a:lnTo>
                    <a:pt x="42353" y="211483"/>
                  </a:lnTo>
                  <a:lnTo>
                    <a:pt x="48180" y="202197"/>
                  </a:lnTo>
                  <a:lnTo>
                    <a:pt x="54720" y="193994"/>
                  </a:lnTo>
                  <a:lnTo>
                    <a:pt x="62473" y="187693"/>
                  </a:lnTo>
                  <a:lnTo>
                    <a:pt x="71613" y="183570"/>
                  </a:lnTo>
                  <a:lnTo>
                    <a:pt x="81853" y="181430"/>
                  </a:lnTo>
                  <a:lnTo>
                    <a:pt x="92644" y="180891"/>
                  </a:lnTo>
                  <a:lnTo>
                    <a:pt x="103602" y="181566"/>
                  </a:lnTo>
                  <a:lnTo>
                    <a:pt x="114382" y="183287"/>
                  </a:lnTo>
                  <a:lnTo>
                    <a:pt x="124613" y="186102"/>
                  </a:lnTo>
                  <a:lnTo>
                    <a:pt x="134156" y="189953"/>
                  </a:lnTo>
                  <a:lnTo>
                    <a:pt x="143055" y="194673"/>
                  </a:lnTo>
                  <a:lnTo>
                    <a:pt x="151425" y="200064"/>
                  </a:lnTo>
                  <a:lnTo>
                    <a:pt x="159395" y="205956"/>
                  </a:lnTo>
                  <a:lnTo>
                    <a:pt x="167071" y="212370"/>
                  </a:lnTo>
                  <a:lnTo>
                    <a:pt x="174540" y="219507"/>
                  </a:lnTo>
                  <a:lnTo>
                    <a:pt x="181856" y="227425"/>
                  </a:lnTo>
                  <a:lnTo>
                    <a:pt x="188736" y="236200"/>
                  </a:lnTo>
                  <a:lnTo>
                    <a:pt x="194599" y="246002"/>
                  </a:lnTo>
                  <a:lnTo>
                    <a:pt x="199195" y="256816"/>
                  </a:lnTo>
                  <a:lnTo>
                    <a:pt x="202280" y="268333"/>
                  </a:lnTo>
                  <a:lnTo>
                    <a:pt x="203452" y="280056"/>
                  </a:lnTo>
                  <a:lnTo>
                    <a:pt x="202671" y="291670"/>
                  </a:lnTo>
                  <a:lnTo>
                    <a:pt x="199876" y="302738"/>
                  </a:lnTo>
                  <a:lnTo>
                    <a:pt x="194809" y="312637"/>
                  </a:lnTo>
                  <a:lnTo>
                    <a:pt x="187550" y="321138"/>
                  </a:lnTo>
                  <a:lnTo>
                    <a:pt x="178440" y="328185"/>
                  </a:lnTo>
                  <a:lnTo>
                    <a:pt x="167893" y="333710"/>
                  </a:lnTo>
                  <a:lnTo>
                    <a:pt x="156288" y="337831"/>
                  </a:lnTo>
                  <a:lnTo>
                    <a:pt x="144092" y="340635"/>
                  </a:lnTo>
                  <a:lnTo>
                    <a:pt x="131840" y="342085"/>
                  </a:lnTo>
                  <a:lnTo>
                    <a:pt x="119830" y="342283"/>
                  </a:lnTo>
                  <a:lnTo>
                    <a:pt x="108309" y="341282"/>
                  </a:lnTo>
                  <a:lnTo>
                    <a:pt x="97567" y="339016"/>
                  </a:lnTo>
                  <a:lnTo>
                    <a:pt x="87682" y="335575"/>
                  </a:lnTo>
                  <a:lnTo>
                    <a:pt x="78862" y="331467"/>
                  </a:lnTo>
                  <a:lnTo>
                    <a:pt x="70665" y="327128"/>
                  </a:lnTo>
                  <a:lnTo>
                    <a:pt x="62375" y="322178"/>
                  </a:lnTo>
                  <a:lnTo>
                    <a:pt x="52643" y="315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423436" y="4099732"/>
              <a:ext cx="122922" cy="184964"/>
            </a:xfrm>
            <a:custGeom>
              <a:avLst/>
              <a:gdLst/>
              <a:ahLst/>
              <a:cxnLst/>
              <a:rect l="0" t="0" r="0" b="0"/>
              <a:pathLst>
                <a:path w="122922" h="184964">
                  <a:moveTo>
                    <a:pt x="0" y="67644"/>
                  </a:moveTo>
                  <a:lnTo>
                    <a:pt x="8869" y="64844"/>
                  </a:lnTo>
                  <a:lnTo>
                    <a:pt x="17856" y="63343"/>
                  </a:lnTo>
                  <a:lnTo>
                    <a:pt x="27851" y="63032"/>
                  </a:lnTo>
                  <a:lnTo>
                    <a:pt x="38831" y="63538"/>
                  </a:lnTo>
                  <a:lnTo>
                    <a:pt x="50643" y="64358"/>
                  </a:lnTo>
                  <a:lnTo>
                    <a:pt x="63092" y="65164"/>
                  </a:lnTo>
                  <a:lnTo>
                    <a:pt x="75684" y="65502"/>
                  </a:lnTo>
                  <a:lnTo>
                    <a:pt x="87668" y="64732"/>
                  </a:lnTo>
                  <a:lnTo>
                    <a:pt x="98670" y="62607"/>
                  </a:lnTo>
                  <a:lnTo>
                    <a:pt x="108188" y="59059"/>
                  </a:lnTo>
                  <a:lnTo>
                    <a:pt x="115452" y="54009"/>
                  </a:lnTo>
                  <a:lnTo>
                    <a:pt x="120256" y="47579"/>
                  </a:lnTo>
                  <a:lnTo>
                    <a:pt x="122701" y="40181"/>
                  </a:lnTo>
                  <a:lnTo>
                    <a:pt x="122921" y="32384"/>
                  </a:lnTo>
                  <a:lnTo>
                    <a:pt x="121213" y="24564"/>
                  </a:lnTo>
                  <a:lnTo>
                    <a:pt x="117646" y="17198"/>
                  </a:lnTo>
                  <a:lnTo>
                    <a:pt x="111988" y="10937"/>
                  </a:lnTo>
                  <a:lnTo>
                    <a:pt x="104301" y="6032"/>
                  </a:lnTo>
                  <a:lnTo>
                    <a:pt x="95057" y="2554"/>
                  </a:lnTo>
                  <a:lnTo>
                    <a:pt x="84945" y="578"/>
                  </a:lnTo>
                  <a:lnTo>
                    <a:pt x="74446" y="0"/>
                  </a:lnTo>
                  <a:lnTo>
                    <a:pt x="63974" y="1069"/>
                  </a:lnTo>
                  <a:lnTo>
                    <a:pt x="53951" y="4437"/>
                  </a:lnTo>
                  <a:lnTo>
                    <a:pt x="44556" y="10258"/>
                  </a:lnTo>
                  <a:lnTo>
                    <a:pt x="36097" y="18253"/>
                  </a:lnTo>
                  <a:lnTo>
                    <a:pt x="29086" y="27977"/>
                  </a:lnTo>
                  <a:lnTo>
                    <a:pt x="23665" y="39002"/>
                  </a:lnTo>
                  <a:lnTo>
                    <a:pt x="19667" y="51131"/>
                  </a:lnTo>
                  <a:lnTo>
                    <a:pt x="16809" y="64395"/>
                  </a:lnTo>
                  <a:lnTo>
                    <a:pt x="14819" y="78708"/>
                  </a:lnTo>
                  <a:lnTo>
                    <a:pt x="13784" y="93401"/>
                  </a:lnTo>
                  <a:lnTo>
                    <a:pt x="14136" y="107353"/>
                  </a:lnTo>
                  <a:lnTo>
                    <a:pt x="16001" y="119992"/>
                  </a:lnTo>
                  <a:lnTo>
                    <a:pt x="19220" y="131275"/>
                  </a:lnTo>
                  <a:lnTo>
                    <a:pt x="23521" y="141395"/>
                  </a:lnTo>
                  <a:lnTo>
                    <a:pt x="28643" y="150607"/>
                  </a:lnTo>
                  <a:lnTo>
                    <a:pt x="34520" y="158981"/>
                  </a:lnTo>
                  <a:lnTo>
                    <a:pt x="41290" y="166402"/>
                  </a:lnTo>
                  <a:lnTo>
                    <a:pt x="48953" y="172874"/>
                  </a:lnTo>
                  <a:lnTo>
                    <a:pt x="57386" y="178207"/>
                  </a:lnTo>
                  <a:lnTo>
                    <a:pt x="66424" y="181960"/>
                  </a:lnTo>
                  <a:lnTo>
                    <a:pt x="75899" y="184040"/>
                  </a:lnTo>
                  <a:lnTo>
                    <a:pt x="85229" y="184807"/>
                  </a:lnTo>
                  <a:lnTo>
                    <a:pt x="94337" y="184963"/>
                  </a:lnTo>
                  <a:lnTo>
                    <a:pt x="104019" y="184524"/>
                  </a:lnTo>
                  <a:lnTo>
                    <a:pt x="115813" y="1834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634006" y="4272661"/>
              <a:ext cx="54431" cy="178986"/>
            </a:xfrm>
            <a:custGeom>
              <a:avLst/>
              <a:gdLst/>
              <a:ahLst/>
              <a:cxnLst/>
              <a:rect l="0" t="0" r="0" b="0"/>
              <a:pathLst>
                <a:path w="54431" h="178986">
                  <a:moveTo>
                    <a:pt x="21057" y="0"/>
                  </a:moveTo>
                  <a:lnTo>
                    <a:pt x="24058" y="8801"/>
                  </a:lnTo>
                  <a:lnTo>
                    <a:pt x="27480" y="17148"/>
                  </a:lnTo>
                  <a:lnTo>
                    <a:pt x="31672" y="25847"/>
                  </a:lnTo>
                  <a:lnTo>
                    <a:pt x="36399" y="34968"/>
                  </a:lnTo>
                  <a:lnTo>
                    <a:pt x="41233" y="44463"/>
                  </a:lnTo>
                  <a:lnTo>
                    <a:pt x="45900" y="54259"/>
                  </a:lnTo>
                  <a:lnTo>
                    <a:pt x="49990" y="64446"/>
                  </a:lnTo>
                  <a:lnTo>
                    <a:pt x="52896" y="75268"/>
                  </a:lnTo>
                  <a:lnTo>
                    <a:pt x="54393" y="86799"/>
                  </a:lnTo>
                  <a:lnTo>
                    <a:pt x="54430" y="98643"/>
                  </a:lnTo>
                  <a:lnTo>
                    <a:pt x="52940" y="110061"/>
                  </a:lnTo>
                  <a:lnTo>
                    <a:pt x="50046" y="120665"/>
                  </a:lnTo>
                  <a:lnTo>
                    <a:pt x="45835" y="130410"/>
                  </a:lnTo>
                  <a:lnTo>
                    <a:pt x="40267" y="139416"/>
                  </a:lnTo>
                  <a:lnTo>
                    <a:pt x="33465" y="147835"/>
                  </a:lnTo>
                  <a:lnTo>
                    <a:pt x="26106" y="155516"/>
                  </a:lnTo>
                  <a:lnTo>
                    <a:pt x="18618" y="162748"/>
                  </a:lnTo>
                  <a:lnTo>
                    <a:pt x="10347" y="17017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897219" y="3925221"/>
              <a:ext cx="126887" cy="315856"/>
            </a:xfrm>
            <a:custGeom>
              <a:avLst/>
              <a:gdLst/>
              <a:ahLst/>
              <a:cxnLst/>
              <a:rect l="0" t="0" r="0" b="0"/>
              <a:pathLst>
                <a:path w="126887" h="315856">
                  <a:moveTo>
                    <a:pt x="0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5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9" y="70270"/>
                  </a:lnTo>
                  <a:lnTo>
                    <a:pt x="3904" y="82142"/>
                  </a:lnTo>
                  <a:lnTo>
                    <a:pt x="6200" y="94708"/>
                  </a:lnTo>
                  <a:lnTo>
                    <a:pt x="8852" y="108268"/>
                  </a:lnTo>
                  <a:lnTo>
                    <a:pt x="11598" y="122647"/>
                  </a:lnTo>
                  <a:lnTo>
                    <a:pt x="14054" y="137378"/>
                  </a:lnTo>
                  <a:lnTo>
                    <a:pt x="16034" y="152146"/>
                  </a:lnTo>
                  <a:lnTo>
                    <a:pt x="17533" y="166978"/>
                  </a:lnTo>
                  <a:lnTo>
                    <a:pt x="18620" y="182147"/>
                  </a:lnTo>
                  <a:lnTo>
                    <a:pt x="19389" y="197791"/>
                  </a:lnTo>
                  <a:lnTo>
                    <a:pt x="19923" y="213737"/>
                  </a:lnTo>
                  <a:lnTo>
                    <a:pt x="20291" y="229602"/>
                  </a:lnTo>
                  <a:lnTo>
                    <a:pt x="20537" y="245133"/>
                  </a:lnTo>
                  <a:lnTo>
                    <a:pt x="20522" y="259105"/>
                  </a:lnTo>
                  <a:lnTo>
                    <a:pt x="19590" y="268247"/>
                  </a:lnTo>
                  <a:lnTo>
                    <a:pt x="17996" y="270876"/>
                  </a:lnTo>
                  <a:lnTo>
                    <a:pt x="17198" y="268768"/>
                  </a:lnTo>
                  <a:lnTo>
                    <a:pt x="17523" y="263636"/>
                  </a:lnTo>
                  <a:lnTo>
                    <a:pt x="18792" y="256591"/>
                  </a:lnTo>
                  <a:lnTo>
                    <a:pt x="20768" y="248335"/>
                  </a:lnTo>
                  <a:lnTo>
                    <a:pt x="23574" y="239634"/>
                  </a:lnTo>
                  <a:lnTo>
                    <a:pt x="27668" y="231374"/>
                  </a:lnTo>
                  <a:lnTo>
                    <a:pt x="33210" y="224004"/>
                  </a:lnTo>
                  <a:lnTo>
                    <a:pt x="40221" y="217895"/>
                  </a:lnTo>
                  <a:lnTo>
                    <a:pt x="48757" y="213538"/>
                  </a:lnTo>
                  <a:lnTo>
                    <a:pt x="58678" y="211019"/>
                  </a:lnTo>
                  <a:lnTo>
                    <a:pt x="69407" y="210275"/>
                  </a:lnTo>
                  <a:lnTo>
                    <a:pt x="80062" y="211279"/>
                  </a:lnTo>
                  <a:lnTo>
                    <a:pt x="90140" y="213843"/>
                  </a:lnTo>
                  <a:lnTo>
                    <a:pt x="99364" y="217833"/>
                  </a:lnTo>
                  <a:lnTo>
                    <a:pt x="107485" y="223251"/>
                  </a:lnTo>
                  <a:lnTo>
                    <a:pt x="114491" y="229966"/>
                  </a:lnTo>
                  <a:lnTo>
                    <a:pt x="120213" y="237745"/>
                  </a:lnTo>
                  <a:lnTo>
                    <a:pt x="124243" y="246336"/>
                  </a:lnTo>
                  <a:lnTo>
                    <a:pt x="126502" y="255517"/>
                  </a:lnTo>
                  <a:lnTo>
                    <a:pt x="126886" y="264951"/>
                  </a:lnTo>
                  <a:lnTo>
                    <a:pt x="125100" y="274205"/>
                  </a:lnTo>
                  <a:lnTo>
                    <a:pt x="121188" y="283047"/>
                  </a:lnTo>
                  <a:lnTo>
                    <a:pt x="115309" y="291119"/>
                  </a:lnTo>
                  <a:lnTo>
                    <a:pt x="107551" y="297863"/>
                  </a:lnTo>
                  <a:lnTo>
                    <a:pt x="98154" y="303099"/>
                  </a:lnTo>
                  <a:lnTo>
                    <a:pt x="87481" y="306981"/>
                  </a:lnTo>
                  <a:lnTo>
                    <a:pt x="74570" y="310180"/>
                  </a:lnTo>
                  <a:lnTo>
                    <a:pt x="54942" y="312977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065674" y="4093460"/>
              <a:ext cx="134050" cy="147617"/>
            </a:xfrm>
            <a:custGeom>
              <a:avLst/>
              <a:gdLst/>
              <a:ahLst/>
              <a:cxnLst/>
              <a:rect l="0" t="0" r="0" b="0"/>
              <a:pathLst>
                <a:path w="134050" h="147617">
                  <a:moveTo>
                    <a:pt x="0" y="52859"/>
                  </a:moveTo>
                  <a:lnTo>
                    <a:pt x="5935" y="58660"/>
                  </a:lnTo>
                  <a:lnTo>
                    <a:pt x="12139" y="63584"/>
                  </a:lnTo>
                  <a:lnTo>
                    <a:pt x="19240" y="68087"/>
                  </a:lnTo>
                  <a:lnTo>
                    <a:pt x="27354" y="72307"/>
                  </a:lnTo>
                  <a:lnTo>
                    <a:pt x="36649" y="76321"/>
                  </a:lnTo>
                  <a:lnTo>
                    <a:pt x="47091" y="80173"/>
                  </a:lnTo>
                  <a:lnTo>
                    <a:pt x="58344" y="83580"/>
                  </a:lnTo>
                  <a:lnTo>
                    <a:pt x="69881" y="85959"/>
                  </a:lnTo>
                  <a:lnTo>
                    <a:pt x="81373" y="87070"/>
                  </a:lnTo>
                  <a:lnTo>
                    <a:pt x="92526" y="86832"/>
                  </a:lnTo>
                  <a:lnTo>
                    <a:pt x="103015" y="85151"/>
                  </a:lnTo>
                  <a:lnTo>
                    <a:pt x="112721" y="82125"/>
                  </a:lnTo>
                  <a:lnTo>
                    <a:pt x="121221" y="77822"/>
                  </a:lnTo>
                  <a:lnTo>
                    <a:pt x="127728" y="72194"/>
                  </a:lnTo>
                  <a:lnTo>
                    <a:pt x="131986" y="65336"/>
                  </a:lnTo>
                  <a:lnTo>
                    <a:pt x="134049" y="57462"/>
                  </a:lnTo>
                  <a:lnTo>
                    <a:pt x="134005" y="48807"/>
                  </a:lnTo>
                  <a:lnTo>
                    <a:pt x="132121" y="39589"/>
                  </a:lnTo>
                  <a:lnTo>
                    <a:pt x="128604" y="30298"/>
                  </a:lnTo>
                  <a:lnTo>
                    <a:pt x="123511" y="21674"/>
                  </a:lnTo>
                  <a:lnTo>
                    <a:pt x="117017" y="14072"/>
                  </a:lnTo>
                  <a:lnTo>
                    <a:pt x="109389" y="7817"/>
                  </a:lnTo>
                  <a:lnTo>
                    <a:pt x="100899" y="3365"/>
                  </a:lnTo>
                  <a:lnTo>
                    <a:pt x="91786" y="784"/>
                  </a:lnTo>
                  <a:lnTo>
                    <a:pt x="82397" y="0"/>
                  </a:lnTo>
                  <a:lnTo>
                    <a:pt x="73173" y="978"/>
                  </a:lnTo>
                  <a:lnTo>
                    <a:pt x="64348" y="3525"/>
                  </a:lnTo>
                  <a:lnTo>
                    <a:pt x="56116" y="7503"/>
                  </a:lnTo>
                  <a:lnTo>
                    <a:pt x="48734" y="12912"/>
                  </a:lnTo>
                  <a:lnTo>
                    <a:pt x="42254" y="19628"/>
                  </a:lnTo>
                  <a:lnTo>
                    <a:pt x="36732" y="27576"/>
                  </a:lnTo>
                  <a:lnTo>
                    <a:pt x="32315" y="36813"/>
                  </a:lnTo>
                  <a:lnTo>
                    <a:pt x="28974" y="47250"/>
                  </a:lnTo>
                  <a:lnTo>
                    <a:pt x="26713" y="58683"/>
                  </a:lnTo>
                  <a:lnTo>
                    <a:pt x="25635" y="70880"/>
                  </a:lnTo>
                  <a:lnTo>
                    <a:pt x="25696" y="83626"/>
                  </a:lnTo>
                  <a:lnTo>
                    <a:pt x="27041" y="96269"/>
                  </a:lnTo>
                  <a:lnTo>
                    <a:pt x="30071" y="107765"/>
                  </a:lnTo>
                  <a:lnTo>
                    <a:pt x="34857" y="117634"/>
                  </a:lnTo>
                  <a:lnTo>
                    <a:pt x="41342" y="125751"/>
                  </a:lnTo>
                  <a:lnTo>
                    <a:pt x="49515" y="132068"/>
                  </a:lnTo>
                  <a:lnTo>
                    <a:pt x="59181" y="136762"/>
                  </a:lnTo>
                  <a:lnTo>
                    <a:pt x="69439" y="140143"/>
                  </a:lnTo>
                  <a:lnTo>
                    <a:pt x="79795" y="142888"/>
                  </a:lnTo>
                  <a:lnTo>
                    <a:pt x="91150" y="145240"/>
                  </a:lnTo>
                  <a:lnTo>
                    <a:pt x="105285" y="1476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234130" y="4094061"/>
              <a:ext cx="105286" cy="150563"/>
            </a:xfrm>
            <a:custGeom>
              <a:avLst/>
              <a:gdLst/>
              <a:ahLst/>
              <a:cxnLst/>
              <a:rect l="0" t="0" r="0" b="0"/>
              <a:pathLst>
                <a:path w="105286" h="150563">
                  <a:moveTo>
                    <a:pt x="0" y="104901"/>
                  </a:moveTo>
                  <a:lnTo>
                    <a:pt x="8868" y="99167"/>
                  </a:lnTo>
                  <a:lnTo>
                    <a:pt x="17856" y="94884"/>
                  </a:lnTo>
                  <a:lnTo>
                    <a:pt x="27843" y="91668"/>
                  </a:lnTo>
                  <a:lnTo>
                    <a:pt x="38477" y="88961"/>
                  </a:lnTo>
                  <a:lnTo>
                    <a:pt x="48992" y="85967"/>
                  </a:lnTo>
                  <a:lnTo>
                    <a:pt x="58944" y="82266"/>
                  </a:lnTo>
                  <a:lnTo>
                    <a:pt x="68232" y="77786"/>
                  </a:lnTo>
                  <a:lnTo>
                    <a:pt x="76919" y="72624"/>
                  </a:lnTo>
                  <a:lnTo>
                    <a:pt x="85115" y="66917"/>
                  </a:lnTo>
                  <a:lnTo>
                    <a:pt x="92448" y="60473"/>
                  </a:lnTo>
                  <a:lnTo>
                    <a:pt x="98096" y="52791"/>
                  </a:lnTo>
                  <a:lnTo>
                    <a:pt x="101737" y="43712"/>
                  </a:lnTo>
                  <a:lnTo>
                    <a:pt x="103200" y="33853"/>
                  </a:lnTo>
                  <a:lnTo>
                    <a:pt x="102212" y="24383"/>
                  </a:lnTo>
                  <a:lnTo>
                    <a:pt x="98878" y="15954"/>
                  </a:lnTo>
                  <a:lnTo>
                    <a:pt x="93572" y="9010"/>
                  </a:lnTo>
                  <a:lnTo>
                    <a:pt x="86740" y="4028"/>
                  </a:lnTo>
                  <a:lnTo>
                    <a:pt x="78786" y="1060"/>
                  </a:lnTo>
                  <a:lnTo>
                    <a:pt x="70195" y="0"/>
                  </a:lnTo>
                  <a:lnTo>
                    <a:pt x="61517" y="785"/>
                  </a:lnTo>
                  <a:lnTo>
                    <a:pt x="53060" y="3200"/>
                  </a:lnTo>
                  <a:lnTo>
                    <a:pt x="45079" y="7088"/>
                  </a:lnTo>
                  <a:lnTo>
                    <a:pt x="37865" y="12437"/>
                  </a:lnTo>
                  <a:lnTo>
                    <a:pt x="31498" y="19115"/>
                  </a:lnTo>
                  <a:lnTo>
                    <a:pt x="26053" y="27209"/>
                  </a:lnTo>
                  <a:lnTo>
                    <a:pt x="21685" y="37075"/>
                  </a:lnTo>
                  <a:lnTo>
                    <a:pt x="18378" y="48744"/>
                  </a:lnTo>
                  <a:lnTo>
                    <a:pt x="16139" y="61648"/>
                  </a:lnTo>
                  <a:lnTo>
                    <a:pt x="15077" y="74840"/>
                  </a:lnTo>
                  <a:lnTo>
                    <a:pt x="15144" y="87741"/>
                  </a:lnTo>
                  <a:lnTo>
                    <a:pt x="16323" y="99993"/>
                  </a:lnTo>
                  <a:lnTo>
                    <a:pt x="18709" y="111296"/>
                  </a:lnTo>
                  <a:lnTo>
                    <a:pt x="22248" y="121588"/>
                  </a:lnTo>
                  <a:lnTo>
                    <a:pt x="27083" y="130669"/>
                  </a:lnTo>
                  <a:lnTo>
                    <a:pt x="33609" y="138105"/>
                  </a:lnTo>
                  <a:lnTo>
                    <a:pt x="41880" y="143809"/>
                  </a:lnTo>
                  <a:lnTo>
                    <a:pt x="51448" y="147809"/>
                  </a:lnTo>
                  <a:lnTo>
                    <a:pt x="62678" y="150358"/>
                  </a:lnTo>
                  <a:lnTo>
                    <a:pt x="78793" y="150562"/>
                  </a:lnTo>
                  <a:lnTo>
                    <a:pt x="105285" y="1470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384489" y="4063835"/>
              <a:ext cx="165497" cy="187770"/>
            </a:xfrm>
            <a:custGeom>
              <a:avLst/>
              <a:gdLst/>
              <a:ahLst/>
              <a:cxnLst/>
              <a:rect l="0" t="0" r="0" b="0"/>
              <a:pathLst>
                <a:path w="165497" h="187770">
                  <a:moveTo>
                    <a:pt x="7569" y="61427"/>
                  </a:moveTo>
                  <a:lnTo>
                    <a:pt x="4770" y="70229"/>
                  </a:lnTo>
                  <a:lnTo>
                    <a:pt x="3268" y="78576"/>
                  </a:lnTo>
                  <a:lnTo>
                    <a:pt x="2962" y="87278"/>
                  </a:lnTo>
                  <a:lnTo>
                    <a:pt x="3639" y="96572"/>
                  </a:lnTo>
                  <a:lnTo>
                    <a:pt x="5108" y="106716"/>
                  </a:lnTo>
                  <a:lnTo>
                    <a:pt x="7177" y="117757"/>
                  </a:lnTo>
                  <a:lnTo>
                    <a:pt x="9687" y="129423"/>
                  </a:lnTo>
                  <a:lnTo>
                    <a:pt x="12510" y="141245"/>
                  </a:lnTo>
                  <a:lnTo>
                    <a:pt x="15514" y="152887"/>
                  </a:lnTo>
                  <a:lnTo>
                    <a:pt x="17289" y="162579"/>
                  </a:lnTo>
                  <a:lnTo>
                    <a:pt x="16643" y="167425"/>
                  </a:lnTo>
                  <a:lnTo>
                    <a:pt x="14942" y="166886"/>
                  </a:lnTo>
                  <a:lnTo>
                    <a:pt x="13138" y="162077"/>
                  </a:lnTo>
                  <a:lnTo>
                    <a:pt x="11433" y="154416"/>
                  </a:lnTo>
                  <a:lnTo>
                    <a:pt x="9598" y="145178"/>
                  </a:lnTo>
                  <a:lnTo>
                    <a:pt x="7476" y="135160"/>
                  </a:lnTo>
                  <a:lnTo>
                    <a:pt x="5202" y="124624"/>
                  </a:lnTo>
                  <a:lnTo>
                    <a:pt x="3119" y="113468"/>
                  </a:lnTo>
                  <a:lnTo>
                    <a:pt x="1422" y="101659"/>
                  </a:lnTo>
                  <a:lnTo>
                    <a:pt x="298" y="89436"/>
                  </a:lnTo>
                  <a:lnTo>
                    <a:pt x="0" y="77219"/>
                  </a:lnTo>
                  <a:lnTo>
                    <a:pt x="586" y="65261"/>
                  </a:lnTo>
                  <a:lnTo>
                    <a:pt x="2117" y="53789"/>
                  </a:lnTo>
                  <a:lnTo>
                    <a:pt x="4740" y="43084"/>
                  </a:lnTo>
                  <a:lnTo>
                    <a:pt x="8434" y="33223"/>
                  </a:lnTo>
                  <a:lnTo>
                    <a:pt x="13202" y="24279"/>
                  </a:lnTo>
                  <a:lnTo>
                    <a:pt x="19150" y="16411"/>
                  </a:lnTo>
                  <a:lnTo>
                    <a:pt x="26226" y="9610"/>
                  </a:lnTo>
                  <a:lnTo>
                    <a:pt x="34248" y="4212"/>
                  </a:lnTo>
                  <a:lnTo>
                    <a:pt x="43003" y="939"/>
                  </a:lnTo>
                  <a:lnTo>
                    <a:pt x="52293" y="0"/>
                  </a:lnTo>
                  <a:lnTo>
                    <a:pt x="61802" y="1150"/>
                  </a:lnTo>
                  <a:lnTo>
                    <a:pt x="71105" y="3972"/>
                  </a:lnTo>
                  <a:lnTo>
                    <a:pt x="79988" y="8057"/>
                  </a:lnTo>
                  <a:lnTo>
                    <a:pt x="88428" y="13221"/>
                  </a:lnTo>
                  <a:lnTo>
                    <a:pt x="96483" y="19502"/>
                  </a:lnTo>
                  <a:lnTo>
                    <a:pt x="104236" y="26838"/>
                  </a:lnTo>
                  <a:lnTo>
                    <a:pt x="111767" y="35219"/>
                  </a:lnTo>
                  <a:lnTo>
                    <a:pt x="119139" y="44755"/>
                  </a:lnTo>
                  <a:lnTo>
                    <a:pt x="126392" y="55392"/>
                  </a:lnTo>
                  <a:lnTo>
                    <a:pt x="133401" y="66789"/>
                  </a:lnTo>
                  <a:lnTo>
                    <a:pt x="139881" y="78432"/>
                  </a:lnTo>
                  <a:lnTo>
                    <a:pt x="145716" y="90006"/>
                  </a:lnTo>
                  <a:lnTo>
                    <a:pt x="150786" y="101556"/>
                  </a:lnTo>
                  <a:lnTo>
                    <a:pt x="154894" y="113377"/>
                  </a:lnTo>
                  <a:lnTo>
                    <a:pt x="158025" y="125613"/>
                  </a:lnTo>
                  <a:lnTo>
                    <a:pt x="160320" y="137855"/>
                  </a:lnTo>
                  <a:lnTo>
                    <a:pt x="162199" y="150525"/>
                  </a:lnTo>
                  <a:lnTo>
                    <a:pt x="163830" y="165856"/>
                  </a:lnTo>
                  <a:lnTo>
                    <a:pt x="165496" y="1877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602628" y="4293718"/>
              <a:ext cx="51413" cy="157928"/>
            </a:xfrm>
            <a:custGeom>
              <a:avLst/>
              <a:gdLst/>
              <a:ahLst/>
              <a:cxnLst/>
              <a:rect l="0" t="0" r="0" b="0"/>
              <a:pathLst>
                <a:path w="51413" h="157928">
                  <a:moveTo>
                    <a:pt x="42114" y="0"/>
                  </a:moveTo>
                  <a:lnTo>
                    <a:pt x="44981" y="11735"/>
                  </a:lnTo>
                  <a:lnTo>
                    <a:pt x="47122" y="22864"/>
                  </a:lnTo>
                  <a:lnTo>
                    <a:pt x="48725" y="34462"/>
                  </a:lnTo>
                  <a:lnTo>
                    <a:pt x="49905" y="46623"/>
                  </a:lnTo>
                  <a:lnTo>
                    <a:pt x="50755" y="59283"/>
                  </a:lnTo>
                  <a:lnTo>
                    <a:pt x="51343" y="72330"/>
                  </a:lnTo>
                  <a:lnTo>
                    <a:pt x="51412" y="85337"/>
                  </a:lnTo>
                  <a:lnTo>
                    <a:pt x="50400" y="97605"/>
                  </a:lnTo>
                  <a:lnTo>
                    <a:pt x="48082" y="108810"/>
                  </a:lnTo>
                  <a:lnTo>
                    <a:pt x="44388" y="118805"/>
                  </a:lnTo>
                  <a:lnTo>
                    <a:pt x="39236" y="127453"/>
                  </a:lnTo>
                  <a:lnTo>
                    <a:pt x="32743" y="134822"/>
                  </a:lnTo>
                  <a:lnTo>
                    <a:pt x="25607" y="140976"/>
                  </a:lnTo>
                  <a:lnTo>
                    <a:pt x="18302" y="146487"/>
                  </a:lnTo>
                  <a:lnTo>
                    <a:pt x="10189" y="15184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876369" y="3830464"/>
              <a:ext cx="209344" cy="415656"/>
            </a:xfrm>
            <a:custGeom>
              <a:avLst/>
              <a:gdLst/>
              <a:ahLst/>
              <a:cxnLst/>
              <a:rect l="0" t="0" r="0" b="0"/>
              <a:pathLst>
                <a:path w="209344" h="415656">
                  <a:moveTo>
                    <a:pt x="0" y="0"/>
                  </a:moveTo>
                  <a:lnTo>
                    <a:pt x="68" y="11802"/>
                  </a:lnTo>
                  <a:lnTo>
                    <a:pt x="708" y="23572"/>
                  </a:lnTo>
                  <a:lnTo>
                    <a:pt x="2004" y="36466"/>
                  </a:lnTo>
                  <a:lnTo>
                    <a:pt x="3864" y="50487"/>
                  </a:lnTo>
                  <a:lnTo>
                    <a:pt x="6180" y="65464"/>
                  </a:lnTo>
                  <a:lnTo>
                    <a:pt x="8846" y="81177"/>
                  </a:lnTo>
                  <a:lnTo>
                    <a:pt x="11770" y="97107"/>
                  </a:lnTo>
                  <a:lnTo>
                    <a:pt x="14878" y="112482"/>
                  </a:lnTo>
                  <a:lnTo>
                    <a:pt x="18113" y="126936"/>
                  </a:lnTo>
                  <a:lnTo>
                    <a:pt x="21437" y="140773"/>
                  </a:lnTo>
                  <a:lnTo>
                    <a:pt x="24821" y="154752"/>
                  </a:lnTo>
                  <a:lnTo>
                    <a:pt x="28242" y="169310"/>
                  </a:lnTo>
                  <a:lnTo>
                    <a:pt x="31522" y="184549"/>
                  </a:lnTo>
                  <a:lnTo>
                    <a:pt x="34345" y="200398"/>
                  </a:lnTo>
                  <a:lnTo>
                    <a:pt x="36576" y="216729"/>
                  </a:lnTo>
                  <a:lnTo>
                    <a:pt x="38244" y="233257"/>
                  </a:lnTo>
                  <a:lnTo>
                    <a:pt x="39446" y="249572"/>
                  </a:lnTo>
                  <a:lnTo>
                    <a:pt x="40291" y="265468"/>
                  </a:lnTo>
                  <a:lnTo>
                    <a:pt x="40877" y="280919"/>
                  </a:lnTo>
                  <a:lnTo>
                    <a:pt x="41279" y="295988"/>
                  </a:lnTo>
                  <a:lnTo>
                    <a:pt x="41539" y="310726"/>
                  </a:lnTo>
                  <a:lnTo>
                    <a:pt x="41278" y="324094"/>
                  </a:lnTo>
                  <a:lnTo>
                    <a:pt x="40034" y="332600"/>
                  </a:lnTo>
                  <a:lnTo>
                    <a:pt x="38571" y="334104"/>
                  </a:lnTo>
                  <a:lnTo>
                    <a:pt x="37971" y="330398"/>
                  </a:lnTo>
                  <a:lnTo>
                    <a:pt x="38430" y="323397"/>
                  </a:lnTo>
                  <a:lnTo>
                    <a:pt x="39773" y="314577"/>
                  </a:lnTo>
                  <a:lnTo>
                    <a:pt x="41782" y="304840"/>
                  </a:lnTo>
                  <a:lnTo>
                    <a:pt x="44433" y="294828"/>
                  </a:lnTo>
                  <a:lnTo>
                    <a:pt x="47890" y="285086"/>
                  </a:lnTo>
                  <a:lnTo>
                    <a:pt x="52184" y="275862"/>
                  </a:lnTo>
                  <a:lnTo>
                    <a:pt x="57372" y="267341"/>
                  </a:lnTo>
                  <a:lnTo>
                    <a:pt x="63612" y="259753"/>
                  </a:lnTo>
                  <a:lnTo>
                    <a:pt x="70886" y="253134"/>
                  </a:lnTo>
                  <a:lnTo>
                    <a:pt x="79044" y="247687"/>
                  </a:lnTo>
                  <a:lnTo>
                    <a:pt x="87890" y="243848"/>
                  </a:lnTo>
                  <a:lnTo>
                    <a:pt x="97247" y="241716"/>
                  </a:lnTo>
                  <a:lnTo>
                    <a:pt x="106970" y="241249"/>
                  </a:lnTo>
                  <a:lnTo>
                    <a:pt x="116948" y="242448"/>
                  </a:lnTo>
                  <a:lnTo>
                    <a:pt x="127100" y="245142"/>
                  </a:lnTo>
                  <a:lnTo>
                    <a:pt x="137205" y="249051"/>
                  </a:lnTo>
                  <a:lnTo>
                    <a:pt x="146916" y="253882"/>
                  </a:lnTo>
                  <a:lnTo>
                    <a:pt x="156077" y="259391"/>
                  </a:lnTo>
                  <a:lnTo>
                    <a:pt x="164704" y="265546"/>
                  </a:lnTo>
                  <a:lnTo>
                    <a:pt x="172886" y="272508"/>
                  </a:lnTo>
                  <a:lnTo>
                    <a:pt x="180719" y="280308"/>
                  </a:lnTo>
                  <a:lnTo>
                    <a:pt x="188134" y="289004"/>
                  </a:lnTo>
                  <a:lnTo>
                    <a:pt x="194894" y="298752"/>
                  </a:lnTo>
                  <a:lnTo>
                    <a:pt x="200912" y="309531"/>
                  </a:lnTo>
                  <a:lnTo>
                    <a:pt x="205766" y="321024"/>
                  </a:lnTo>
                  <a:lnTo>
                    <a:pt x="208664" y="332731"/>
                  </a:lnTo>
                  <a:lnTo>
                    <a:pt x="209343" y="344339"/>
                  </a:lnTo>
                  <a:lnTo>
                    <a:pt x="207850" y="355572"/>
                  </a:lnTo>
                  <a:lnTo>
                    <a:pt x="204264" y="366116"/>
                  </a:lnTo>
                  <a:lnTo>
                    <a:pt x="198852" y="375867"/>
                  </a:lnTo>
                  <a:lnTo>
                    <a:pt x="191984" y="384737"/>
                  </a:lnTo>
                  <a:lnTo>
                    <a:pt x="184019" y="392557"/>
                  </a:lnTo>
                  <a:lnTo>
                    <a:pt x="175258" y="399334"/>
                  </a:lnTo>
                  <a:lnTo>
                    <a:pt x="165768" y="405056"/>
                  </a:lnTo>
                  <a:lnTo>
                    <a:pt x="155414" y="409609"/>
                  </a:lnTo>
                  <a:lnTo>
                    <a:pt x="144192" y="413036"/>
                  </a:lnTo>
                  <a:lnTo>
                    <a:pt x="132385" y="415186"/>
                  </a:lnTo>
                  <a:lnTo>
                    <a:pt x="120459" y="415655"/>
                  </a:lnTo>
                  <a:lnTo>
                    <a:pt x="108705" y="414381"/>
                  </a:lnTo>
                  <a:lnTo>
                    <a:pt x="97474" y="411702"/>
                  </a:lnTo>
                  <a:lnTo>
                    <a:pt x="86058" y="407816"/>
                  </a:lnTo>
                  <a:lnTo>
                    <a:pt x="72339" y="401262"/>
                  </a:lnTo>
                  <a:lnTo>
                    <a:pt x="52642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107996" y="4086072"/>
              <a:ext cx="136871" cy="155135"/>
            </a:xfrm>
            <a:custGeom>
              <a:avLst/>
              <a:gdLst/>
              <a:ahLst/>
              <a:cxnLst/>
              <a:rect l="0" t="0" r="0" b="0"/>
              <a:pathLst>
                <a:path w="136871" h="155135">
                  <a:moveTo>
                    <a:pt x="0" y="70775"/>
                  </a:moveTo>
                  <a:lnTo>
                    <a:pt x="11668" y="70843"/>
                  </a:lnTo>
                  <a:lnTo>
                    <a:pt x="22157" y="71483"/>
                  </a:lnTo>
                  <a:lnTo>
                    <a:pt x="32463" y="72770"/>
                  </a:lnTo>
                  <a:lnTo>
                    <a:pt x="42938" y="74284"/>
                  </a:lnTo>
                  <a:lnTo>
                    <a:pt x="53929" y="75304"/>
                  </a:lnTo>
                  <a:lnTo>
                    <a:pt x="65564" y="75460"/>
                  </a:lnTo>
                  <a:lnTo>
                    <a:pt x="77471" y="74559"/>
                  </a:lnTo>
                  <a:lnTo>
                    <a:pt x="88930" y="72425"/>
                  </a:lnTo>
                  <a:lnTo>
                    <a:pt x="99549" y="69086"/>
                  </a:lnTo>
                  <a:lnTo>
                    <a:pt x="108966" y="64402"/>
                  </a:lnTo>
                  <a:lnTo>
                    <a:pt x="116688" y="57985"/>
                  </a:lnTo>
                  <a:lnTo>
                    <a:pt x="122602" y="49788"/>
                  </a:lnTo>
                  <a:lnTo>
                    <a:pt x="126437" y="40371"/>
                  </a:lnTo>
                  <a:lnTo>
                    <a:pt x="127595" y="30674"/>
                  </a:lnTo>
                  <a:lnTo>
                    <a:pt x="125999" y="21281"/>
                  </a:lnTo>
                  <a:lnTo>
                    <a:pt x="121845" y="12878"/>
                  </a:lnTo>
                  <a:lnTo>
                    <a:pt x="115328" y="6378"/>
                  </a:lnTo>
                  <a:lnTo>
                    <a:pt x="106809" y="2094"/>
                  </a:lnTo>
                  <a:lnTo>
                    <a:pt x="97041" y="0"/>
                  </a:lnTo>
                  <a:lnTo>
                    <a:pt x="87044" y="17"/>
                  </a:lnTo>
                  <a:lnTo>
                    <a:pt x="77402" y="1880"/>
                  </a:lnTo>
                  <a:lnTo>
                    <a:pt x="68307" y="5380"/>
                  </a:lnTo>
                  <a:lnTo>
                    <a:pt x="59738" y="10461"/>
                  </a:lnTo>
                  <a:lnTo>
                    <a:pt x="51612" y="16951"/>
                  </a:lnTo>
                  <a:lnTo>
                    <a:pt x="44156" y="24747"/>
                  </a:lnTo>
                  <a:lnTo>
                    <a:pt x="37890" y="33881"/>
                  </a:lnTo>
                  <a:lnTo>
                    <a:pt x="33010" y="44245"/>
                  </a:lnTo>
                  <a:lnTo>
                    <a:pt x="29563" y="55458"/>
                  </a:lnTo>
                  <a:lnTo>
                    <a:pt x="27614" y="66976"/>
                  </a:lnTo>
                  <a:lnTo>
                    <a:pt x="27050" y="78462"/>
                  </a:lnTo>
                  <a:lnTo>
                    <a:pt x="27788" y="89783"/>
                  </a:lnTo>
                  <a:lnTo>
                    <a:pt x="29871" y="100918"/>
                  </a:lnTo>
                  <a:lnTo>
                    <a:pt x="33203" y="111881"/>
                  </a:lnTo>
                  <a:lnTo>
                    <a:pt x="37898" y="122378"/>
                  </a:lnTo>
                  <a:lnTo>
                    <a:pt x="44329" y="131829"/>
                  </a:lnTo>
                  <a:lnTo>
                    <a:pt x="52542" y="139993"/>
                  </a:lnTo>
                  <a:lnTo>
                    <a:pt x="62142" y="146627"/>
                  </a:lnTo>
                  <a:lnTo>
                    <a:pt x="72496" y="151336"/>
                  </a:lnTo>
                  <a:lnTo>
                    <a:pt x="83151" y="154093"/>
                  </a:lnTo>
                  <a:lnTo>
                    <a:pt x="93623" y="155134"/>
                  </a:lnTo>
                  <a:lnTo>
                    <a:pt x="104439" y="154769"/>
                  </a:lnTo>
                  <a:lnTo>
                    <a:pt x="117660" y="151849"/>
                  </a:lnTo>
                  <a:lnTo>
                    <a:pt x="136870" y="1444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297509" y="4156847"/>
              <a:ext cx="21057" cy="126343"/>
            </a:xfrm>
            <a:custGeom>
              <a:avLst/>
              <a:gdLst/>
              <a:ahLst/>
              <a:cxnLst/>
              <a:rect l="0" t="0" r="0" b="0"/>
              <a:pathLst>
                <a:path w="21057" h="126343">
                  <a:moveTo>
                    <a:pt x="0" y="0"/>
                  </a:moveTo>
                  <a:lnTo>
                    <a:pt x="66" y="11802"/>
                  </a:lnTo>
                  <a:lnTo>
                    <a:pt x="706" y="23571"/>
                  </a:lnTo>
                  <a:lnTo>
                    <a:pt x="2003" y="36457"/>
                  </a:lnTo>
                  <a:lnTo>
                    <a:pt x="3863" y="50133"/>
                  </a:lnTo>
                  <a:lnTo>
                    <a:pt x="6180" y="63813"/>
                  </a:lnTo>
                  <a:lnTo>
                    <a:pt x="8842" y="77015"/>
                  </a:lnTo>
                  <a:lnTo>
                    <a:pt x="11603" y="89162"/>
                  </a:lnTo>
                  <a:lnTo>
                    <a:pt x="14361" y="100618"/>
                  </a:lnTo>
                  <a:lnTo>
                    <a:pt x="17356" y="112381"/>
                  </a:lnTo>
                  <a:lnTo>
                    <a:pt x="21056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286980" y="40410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276452" y="4106349"/>
              <a:ext cx="410197" cy="482168"/>
            </a:xfrm>
            <a:custGeom>
              <a:avLst/>
              <a:gdLst/>
              <a:ahLst/>
              <a:cxnLst/>
              <a:rect l="0" t="0" r="0" b="0"/>
              <a:pathLst>
                <a:path w="410197" h="482168">
                  <a:moveTo>
                    <a:pt x="126342" y="92613"/>
                  </a:moveTo>
                  <a:lnTo>
                    <a:pt x="129276" y="104348"/>
                  </a:lnTo>
                  <a:lnTo>
                    <a:pt x="132058" y="115477"/>
                  </a:lnTo>
                  <a:lnTo>
                    <a:pt x="134919" y="127029"/>
                  </a:lnTo>
                  <a:lnTo>
                    <a:pt x="136522" y="137420"/>
                  </a:lnTo>
                  <a:lnTo>
                    <a:pt x="135543" y="143369"/>
                  </a:lnTo>
                  <a:lnTo>
                    <a:pt x="133078" y="143733"/>
                  </a:lnTo>
                  <a:lnTo>
                    <a:pt x="129958" y="139529"/>
                  </a:lnTo>
                  <a:lnTo>
                    <a:pt x="126728" y="132086"/>
                  </a:lnTo>
                  <a:lnTo>
                    <a:pt x="123867" y="122446"/>
                  </a:lnTo>
                  <a:lnTo>
                    <a:pt x="121575" y="111337"/>
                  </a:lnTo>
                  <a:lnTo>
                    <a:pt x="119850" y="99250"/>
                  </a:lnTo>
                  <a:lnTo>
                    <a:pt x="118600" y="86510"/>
                  </a:lnTo>
                  <a:lnTo>
                    <a:pt x="117729" y="73346"/>
                  </a:lnTo>
                  <a:lnTo>
                    <a:pt x="117462" y="60230"/>
                  </a:lnTo>
                  <a:lnTo>
                    <a:pt x="118339" y="47873"/>
                  </a:lnTo>
                  <a:lnTo>
                    <a:pt x="120563" y="36602"/>
                  </a:lnTo>
                  <a:lnTo>
                    <a:pt x="124194" y="26558"/>
                  </a:lnTo>
                  <a:lnTo>
                    <a:pt x="129306" y="17876"/>
                  </a:lnTo>
                  <a:lnTo>
                    <a:pt x="135782" y="10493"/>
                  </a:lnTo>
                  <a:lnTo>
                    <a:pt x="143386" y="4686"/>
                  </a:lnTo>
                  <a:lnTo>
                    <a:pt x="151852" y="1132"/>
                  </a:lnTo>
                  <a:lnTo>
                    <a:pt x="160946" y="0"/>
                  </a:lnTo>
                  <a:lnTo>
                    <a:pt x="170320" y="1019"/>
                  </a:lnTo>
                  <a:lnTo>
                    <a:pt x="179532" y="3753"/>
                  </a:lnTo>
                  <a:lnTo>
                    <a:pt x="188356" y="7778"/>
                  </a:lnTo>
                  <a:lnTo>
                    <a:pt x="196754" y="12902"/>
                  </a:lnTo>
                  <a:lnTo>
                    <a:pt x="204783" y="19156"/>
                  </a:lnTo>
                  <a:lnTo>
                    <a:pt x="212518" y="26469"/>
                  </a:lnTo>
                  <a:lnTo>
                    <a:pt x="220035" y="34666"/>
                  </a:lnTo>
                  <a:lnTo>
                    <a:pt x="227399" y="43546"/>
                  </a:lnTo>
                  <a:lnTo>
                    <a:pt x="234648" y="52932"/>
                  </a:lnTo>
                  <a:lnTo>
                    <a:pt x="241652" y="62846"/>
                  </a:lnTo>
                  <a:lnTo>
                    <a:pt x="248129" y="73487"/>
                  </a:lnTo>
                  <a:lnTo>
                    <a:pt x="253968" y="84901"/>
                  </a:lnTo>
                  <a:lnTo>
                    <a:pt x="259209" y="96838"/>
                  </a:lnTo>
                  <a:lnTo>
                    <a:pt x="263964" y="108850"/>
                  </a:lnTo>
                  <a:lnTo>
                    <a:pt x="268363" y="120657"/>
                  </a:lnTo>
                  <a:lnTo>
                    <a:pt x="272996" y="131686"/>
                  </a:lnTo>
                  <a:lnTo>
                    <a:pt x="278866" y="141028"/>
                  </a:lnTo>
                  <a:lnTo>
                    <a:pt x="286412" y="148337"/>
                  </a:lnTo>
                  <a:lnTo>
                    <a:pt x="295417" y="153599"/>
                  </a:lnTo>
                  <a:lnTo>
                    <a:pt x="305295" y="156855"/>
                  </a:lnTo>
                  <a:lnTo>
                    <a:pt x="315606" y="158339"/>
                  </a:lnTo>
                  <a:lnTo>
                    <a:pt x="326101" y="158237"/>
                  </a:lnTo>
                  <a:lnTo>
                    <a:pt x="336668" y="156591"/>
                  </a:lnTo>
                  <a:lnTo>
                    <a:pt x="347245" y="153559"/>
                  </a:lnTo>
                  <a:lnTo>
                    <a:pt x="357651" y="149239"/>
                  </a:lnTo>
                  <a:lnTo>
                    <a:pt x="367571" y="143591"/>
                  </a:lnTo>
                  <a:lnTo>
                    <a:pt x="376867" y="136708"/>
                  </a:lnTo>
                  <a:lnTo>
                    <a:pt x="385246" y="128476"/>
                  </a:lnTo>
                  <a:lnTo>
                    <a:pt x="392197" y="118515"/>
                  </a:lnTo>
                  <a:lnTo>
                    <a:pt x="397564" y="106783"/>
                  </a:lnTo>
                  <a:lnTo>
                    <a:pt x="401184" y="93838"/>
                  </a:lnTo>
                  <a:lnTo>
                    <a:pt x="402725" y="80617"/>
                  </a:lnTo>
                  <a:lnTo>
                    <a:pt x="402199" y="67696"/>
                  </a:lnTo>
                  <a:lnTo>
                    <a:pt x="399746" y="55431"/>
                  </a:lnTo>
                  <a:lnTo>
                    <a:pt x="395441" y="44121"/>
                  </a:lnTo>
                  <a:lnTo>
                    <a:pt x="389512" y="33827"/>
                  </a:lnTo>
                  <a:lnTo>
                    <a:pt x="382280" y="24916"/>
                  </a:lnTo>
                  <a:lnTo>
                    <a:pt x="374063" y="18125"/>
                  </a:lnTo>
                  <a:lnTo>
                    <a:pt x="365139" y="13672"/>
                  </a:lnTo>
                  <a:lnTo>
                    <a:pt x="355876" y="11477"/>
                  </a:lnTo>
                  <a:lnTo>
                    <a:pt x="346739" y="11432"/>
                  </a:lnTo>
                  <a:lnTo>
                    <a:pt x="337971" y="13261"/>
                  </a:lnTo>
                  <a:lnTo>
                    <a:pt x="329778" y="16910"/>
                  </a:lnTo>
                  <a:lnTo>
                    <a:pt x="322421" y="22624"/>
                  </a:lnTo>
                  <a:lnTo>
                    <a:pt x="315959" y="30358"/>
                  </a:lnTo>
                  <a:lnTo>
                    <a:pt x="310450" y="39973"/>
                  </a:lnTo>
                  <a:lnTo>
                    <a:pt x="306039" y="51400"/>
                  </a:lnTo>
                  <a:lnTo>
                    <a:pt x="302704" y="64412"/>
                  </a:lnTo>
                  <a:lnTo>
                    <a:pt x="300446" y="78368"/>
                  </a:lnTo>
                  <a:lnTo>
                    <a:pt x="299371" y="92342"/>
                  </a:lnTo>
                  <a:lnTo>
                    <a:pt x="299424" y="105807"/>
                  </a:lnTo>
                  <a:lnTo>
                    <a:pt x="300425" y="118626"/>
                  </a:lnTo>
                  <a:lnTo>
                    <a:pt x="302160" y="130848"/>
                  </a:lnTo>
                  <a:lnTo>
                    <a:pt x="304444" y="142580"/>
                  </a:lnTo>
                  <a:lnTo>
                    <a:pt x="307450" y="153612"/>
                  </a:lnTo>
                  <a:lnTo>
                    <a:pt x="311678" y="163430"/>
                  </a:lnTo>
                  <a:lnTo>
                    <a:pt x="317300" y="171834"/>
                  </a:lnTo>
                  <a:lnTo>
                    <a:pt x="324023" y="178292"/>
                  </a:lnTo>
                  <a:lnTo>
                    <a:pt x="331299" y="181818"/>
                  </a:lnTo>
                  <a:lnTo>
                    <a:pt x="338749" y="182150"/>
                  </a:lnTo>
                  <a:lnTo>
                    <a:pt x="346189" y="179795"/>
                  </a:lnTo>
                  <a:lnTo>
                    <a:pt x="353558" y="175633"/>
                  </a:lnTo>
                  <a:lnTo>
                    <a:pt x="360835" y="170351"/>
                  </a:lnTo>
                  <a:lnTo>
                    <a:pt x="367703" y="164064"/>
                  </a:lnTo>
                  <a:lnTo>
                    <a:pt x="373564" y="156423"/>
                  </a:lnTo>
                  <a:lnTo>
                    <a:pt x="378177" y="147330"/>
                  </a:lnTo>
                  <a:lnTo>
                    <a:pt x="381784" y="137107"/>
                  </a:lnTo>
                  <a:lnTo>
                    <a:pt x="384904" y="126321"/>
                  </a:lnTo>
                  <a:lnTo>
                    <a:pt x="387899" y="115428"/>
                  </a:lnTo>
                  <a:lnTo>
                    <a:pt x="391075" y="107062"/>
                  </a:lnTo>
                  <a:lnTo>
                    <a:pt x="394150" y="104583"/>
                  </a:lnTo>
                  <a:lnTo>
                    <a:pt x="396367" y="107423"/>
                  </a:lnTo>
                  <a:lnTo>
                    <a:pt x="397778" y="114052"/>
                  </a:lnTo>
                  <a:lnTo>
                    <a:pt x="398816" y="123381"/>
                  </a:lnTo>
                  <a:lnTo>
                    <a:pt x="399995" y="134849"/>
                  </a:lnTo>
                  <a:lnTo>
                    <a:pt x="401573" y="148015"/>
                  </a:lnTo>
                  <a:lnTo>
                    <a:pt x="403432" y="162472"/>
                  </a:lnTo>
                  <a:lnTo>
                    <a:pt x="405212" y="177873"/>
                  </a:lnTo>
                  <a:lnTo>
                    <a:pt x="406700" y="193948"/>
                  </a:lnTo>
                  <a:lnTo>
                    <a:pt x="407848" y="210493"/>
                  </a:lnTo>
                  <a:lnTo>
                    <a:pt x="408692" y="227362"/>
                  </a:lnTo>
                  <a:lnTo>
                    <a:pt x="409294" y="244452"/>
                  </a:lnTo>
                  <a:lnTo>
                    <a:pt x="409713" y="261691"/>
                  </a:lnTo>
                  <a:lnTo>
                    <a:pt x="410004" y="279033"/>
                  </a:lnTo>
                  <a:lnTo>
                    <a:pt x="410196" y="296433"/>
                  </a:lnTo>
                  <a:lnTo>
                    <a:pt x="410158" y="313542"/>
                  </a:lnTo>
                  <a:lnTo>
                    <a:pt x="409600" y="329732"/>
                  </a:lnTo>
                  <a:lnTo>
                    <a:pt x="408400" y="344727"/>
                  </a:lnTo>
                  <a:lnTo>
                    <a:pt x="406269" y="358423"/>
                  </a:lnTo>
                  <a:lnTo>
                    <a:pt x="402703" y="370710"/>
                  </a:lnTo>
                  <a:lnTo>
                    <a:pt x="397558" y="381676"/>
                  </a:lnTo>
                  <a:lnTo>
                    <a:pt x="391001" y="391381"/>
                  </a:lnTo>
                  <a:lnTo>
                    <a:pt x="383313" y="399769"/>
                  </a:lnTo>
                  <a:lnTo>
                    <a:pt x="374768" y="406930"/>
                  </a:lnTo>
                  <a:lnTo>
                    <a:pt x="365439" y="412912"/>
                  </a:lnTo>
                  <a:lnTo>
                    <a:pt x="355200" y="417641"/>
                  </a:lnTo>
                  <a:lnTo>
                    <a:pt x="344050" y="421194"/>
                  </a:lnTo>
                  <a:lnTo>
                    <a:pt x="331953" y="423767"/>
                  </a:lnTo>
                  <a:lnTo>
                    <a:pt x="318769" y="425586"/>
                  </a:lnTo>
                  <a:lnTo>
                    <a:pt x="304526" y="426854"/>
                  </a:lnTo>
                  <a:lnTo>
                    <a:pt x="289384" y="427894"/>
                  </a:lnTo>
                  <a:lnTo>
                    <a:pt x="273542" y="429133"/>
                  </a:lnTo>
                  <a:lnTo>
                    <a:pt x="257177" y="430781"/>
                  </a:lnTo>
                  <a:lnTo>
                    <a:pt x="240273" y="432704"/>
                  </a:lnTo>
                  <a:lnTo>
                    <a:pt x="222633" y="434533"/>
                  </a:lnTo>
                  <a:lnTo>
                    <a:pt x="204223" y="436062"/>
                  </a:lnTo>
                  <a:lnTo>
                    <a:pt x="185622" y="437409"/>
                  </a:lnTo>
                  <a:lnTo>
                    <a:pt x="167895" y="438920"/>
                  </a:lnTo>
                  <a:lnTo>
                    <a:pt x="151556" y="440792"/>
                  </a:lnTo>
                  <a:lnTo>
                    <a:pt x="136298" y="443220"/>
                  </a:lnTo>
                  <a:lnTo>
                    <a:pt x="121291" y="446460"/>
                  </a:lnTo>
                  <a:lnTo>
                    <a:pt x="106009" y="450567"/>
                  </a:lnTo>
                  <a:lnTo>
                    <a:pt x="90438" y="455274"/>
                  </a:lnTo>
                  <a:lnTo>
                    <a:pt x="74890" y="460120"/>
                  </a:lnTo>
                  <a:lnTo>
                    <a:pt x="59591" y="464815"/>
                  </a:lnTo>
                  <a:lnTo>
                    <a:pt x="45195" y="469114"/>
                  </a:lnTo>
                  <a:lnTo>
                    <a:pt x="31450" y="473154"/>
                  </a:lnTo>
                  <a:lnTo>
                    <a:pt x="17148" y="477284"/>
                  </a:lnTo>
                  <a:lnTo>
                    <a:pt x="0" y="4821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 rot="1679848">
            <a:off x="-432833" y="2079670"/>
            <a:ext cx="11359175" cy="2009551"/>
            <a:chOff x="-432833" y="2079670"/>
            <a:chExt cx="11359175" cy="2009551"/>
          </a:xfrm>
        </p:grpSpPr>
        <p:pic>
          <p:nvPicPr>
            <p:cNvPr id="2" name="Picture 1" descr="NBK-4544-16bec58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5114" y="2341288"/>
              <a:ext cx="367735" cy="15021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4544-16befc2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432833" y="2275327"/>
              <a:ext cx="849721" cy="12065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4544-16befe1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6847" y="3446339"/>
              <a:ext cx="334749" cy="3478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4544-16beff0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5276" y="2248712"/>
              <a:ext cx="1184268" cy="15782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4544-16bf010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10451" y="2803697"/>
              <a:ext cx="582108" cy="33407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4544-16bf02f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4106" y="2225854"/>
              <a:ext cx="1007459" cy="16159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4544-16bf04e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12134" y="2898200"/>
              <a:ext cx="677649" cy="88417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4544-16bf05e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11308" y="3000900"/>
              <a:ext cx="557754" cy="7771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4544-16bf09c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67515" y="2489700"/>
              <a:ext cx="870839" cy="141588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4544-16bf0ac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00038" y="2374277"/>
              <a:ext cx="333709" cy="135373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4544-16bf0cb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21846" y="2079670"/>
              <a:ext cx="1416669" cy="112066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4544-16bf0ea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93869" y="2225854"/>
              <a:ext cx="742889" cy="162296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4544-16bf0fa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36288" y="2868977"/>
              <a:ext cx="595197" cy="8914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4544-16bf109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83466" y="3042163"/>
              <a:ext cx="824124" cy="86802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4544-16bf128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08158" y="2972185"/>
              <a:ext cx="838241" cy="10549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4544-16bf138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400054" y="3011249"/>
              <a:ext cx="715030" cy="9701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4544-16bf157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063643" y="2968598"/>
              <a:ext cx="862699" cy="11206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7" name="Group 36"/>
          <p:cNvGrpSpPr/>
          <p:nvPr/>
        </p:nvGrpSpPr>
        <p:grpSpPr>
          <a:xfrm rot="1690497">
            <a:off x="-406639" y="2193852"/>
            <a:ext cx="11358811" cy="2010085"/>
            <a:chOff x="-406639" y="2193852"/>
            <a:chExt cx="11358811" cy="2010085"/>
          </a:xfrm>
        </p:grpSpPr>
        <p:pic>
          <p:nvPicPr>
            <p:cNvPr id="20" name="Picture 19" descr="NBK-4544-16bf196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318" y="2460410"/>
              <a:ext cx="348556" cy="15028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4544-16bf1a5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-406639" y="2394463"/>
              <a:ext cx="830543" cy="12072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4544-16bf1c4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3073" y="3565447"/>
              <a:ext cx="315575" cy="3485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4544-16bf1e4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0314" y="2363115"/>
              <a:ext cx="1184981" cy="157896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4544-16bf1f3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31980" y="2923890"/>
              <a:ext cx="562931" cy="31489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4544-16bf212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29144" y="2340179"/>
              <a:ext cx="1008171" cy="16166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4544-16bf222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37186" y="3012497"/>
              <a:ext cx="678362" cy="88489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4544-16bf241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36362" y="3115177"/>
              <a:ext cx="558467" cy="7778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4544-16bf251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92561" y="2603946"/>
              <a:ext cx="871551" cy="14165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4544-16bf270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26265" y="2493117"/>
              <a:ext cx="314554" cy="13544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4544-16bf29f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46867" y="2193852"/>
              <a:ext cx="1417383" cy="112137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4544-16bf2ae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18963" y="2340000"/>
              <a:ext cx="743604" cy="162367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4544-16bf2ce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61393" y="2983097"/>
              <a:ext cx="595911" cy="8921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3" name="Picture 32" descr="NBK-4544-16bf2dd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08580" y="3156259"/>
              <a:ext cx="824838" cy="8687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4" name="Picture 33" descr="NBK-4544-16bf2ed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33274" y="3086253"/>
              <a:ext cx="838954" cy="10556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5" name="Picture 34" descr="NBK-4544-16bf30c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425170" y="3125285"/>
              <a:ext cx="715743" cy="9708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6" name="Picture 35" descr="NBK-4544-16bf31c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088760" y="3082601"/>
              <a:ext cx="863412" cy="11213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42155" y="231626"/>
            <a:ext cx="2516312" cy="494841"/>
            <a:chOff x="242155" y="231626"/>
            <a:chExt cx="2516312" cy="494841"/>
          </a:xfrm>
        </p:grpSpPr>
        <p:sp>
          <p:nvSpPr>
            <p:cNvPr id="2" name="Freeform 1"/>
            <p:cNvSpPr/>
            <p:nvPr/>
          </p:nvSpPr>
          <p:spPr>
            <a:xfrm>
              <a:off x="242155" y="231626"/>
              <a:ext cx="231628" cy="414714"/>
            </a:xfrm>
            <a:custGeom>
              <a:avLst/>
              <a:gdLst/>
              <a:ahLst/>
              <a:cxnLst/>
              <a:rect l="0" t="0" r="0" b="0"/>
              <a:pathLst>
                <a:path w="231628" h="414714">
                  <a:moveTo>
                    <a:pt x="0" y="42114"/>
                  </a:moveTo>
                  <a:lnTo>
                    <a:pt x="67" y="53917"/>
                  </a:lnTo>
                  <a:lnTo>
                    <a:pt x="707" y="65686"/>
                  </a:lnTo>
                  <a:lnTo>
                    <a:pt x="2008" y="78571"/>
                  </a:lnTo>
                  <a:lnTo>
                    <a:pt x="4041" y="92247"/>
                  </a:lnTo>
                  <a:lnTo>
                    <a:pt x="7006" y="105926"/>
                  </a:lnTo>
                  <a:lnTo>
                    <a:pt x="10925" y="119152"/>
                  </a:lnTo>
                  <a:lnTo>
                    <a:pt x="15675" y="132122"/>
                  </a:lnTo>
                  <a:lnTo>
                    <a:pt x="21078" y="145498"/>
                  </a:lnTo>
                  <a:lnTo>
                    <a:pt x="26970" y="159643"/>
                  </a:lnTo>
                  <a:lnTo>
                    <a:pt x="33212" y="174600"/>
                  </a:lnTo>
                  <a:lnTo>
                    <a:pt x="39701" y="190259"/>
                  </a:lnTo>
                  <a:lnTo>
                    <a:pt x="46360" y="206466"/>
                  </a:lnTo>
                  <a:lnTo>
                    <a:pt x="53136" y="223081"/>
                  </a:lnTo>
                  <a:lnTo>
                    <a:pt x="59992" y="239987"/>
                  </a:lnTo>
                  <a:lnTo>
                    <a:pt x="66902" y="257092"/>
                  </a:lnTo>
                  <a:lnTo>
                    <a:pt x="73847" y="274171"/>
                  </a:lnTo>
                  <a:lnTo>
                    <a:pt x="80817" y="290870"/>
                  </a:lnTo>
                  <a:lnTo>
                    <a:pt x="87803" y="307030"/>
                  </a:lnTo>
                  <a:lnTo>
                    <a:pt x="94800" y="322661"/>
                  </a:lnTo>
                  <a:lnTo>
                    <a:pt x="101805" y="337852"/>
                  </a:lnTo>
                  <a:lnTo>
                    <a:pt x="108814" y="352699"/>
                  </a:lnTo>
                  <a:lnTo>
                    <a:pt x="115826" y="367128"/>
                  </a:lnTo>
                  <a:lnTo>
                    <a:pt x="122841" y="380904"/>
                  </a:lnTo>
                  <a:lnTo>
                    <a:pt x="129853" y="393925"/>
                  </a:lnTo>
                  <a:lnTo>
                    <a:pt x="136715" y="405264"/>
                  </a:lnTo>
                  <a:lnTo>
                    <a:pt x="143721" y="412659"/>
                  </a:lnTo>
                  <a:lnTo>
                    <a:pt x="150676" y="414713"/>
                  </a:lnTo>
                  <a:lnTo>
                    <a:pt x="156199" y="411773"/>
                  </a:lnTo>
                  <a:lnTo>
                    <a:pt x="160150" y="404757"/>
                  </a:lnTo>
                  <a:lnTo>
                    <a:pt x="163039" y="394797"/>
                  </a:lnTo>
                  <a:lnTo>
                    <a:pt x="165529" y="383037"/>
                  </a:lnTo>
                  <a:lnTo>
                    <a:pt x="168017" y="370261"/>
                  </a:lnTo>
                  <a:lnTo>
                    <a:pt x="170502" y="356764"/>
                  </a:lnTo>
                  <a:lnTo>
                    <a:pt x="172708" y="342486"/>
                  </a:lnTo>
                  <a:lnTo>
                    <a:pt x="174489" y="327434"/>
                  </a:lnTo>
                  <a:lnTo>
                    <a:pt x="176004" y="311713"/>
                  </a:lnTo>
                  <a:lnTo>
                    <a:pt x="177626" y="295466"/>
                  </a:lnTo>
                  <a:lnTo>
                    <a:pt x="179569" y="278830"/>
                  </a:lnTo>
                  <a:lnTo>
                    <a:pt x="181874" y="262081"/>
                  </a:lnTo>
                  <a:lnTo>
                    <a:pt x="184499" y="245609"/>
                  </a:lnTo>
                  <a:lnTo>
                    <a:pt x="187375" y="229599"/>
                  </a:lnTo>
                  <a:lnTo>
                    <a:pt x="190272" y="213900"/>
                  </a:lnTo>
                  <a:lnTo>
                    <a:pt x="192831" y="198132"/>
                  </a:lnTo>
                  <a:lnTo>
                    <a:pt x="194885" y="182080"/>
                  </a:lnTo>
                  <a:lnTo>
                    <a:pt x="196601" y="165857"/>
                  </a:lnTo>
                  <a:lnTo>
                    <a:pt x="198368" y="149805"/>
                  </a:lnTo>
                  <a:lnTo>
                    <a:pt x="200411" y="134116"/>
                  </a:lnTo>
                  <a:lnTo>
                    <a:pt x="202785" y="118816"/>
                  </a:lnTo>
                  <a:lnTo>
                    <a:pt x="205458" y="103857"/>
                  </a:lnTo>
                  <a:lnTo>
                    <a:pt x="208370" y="89169"/>
                  </a:lnTo>
                  <a:lnTo>
                    <a:pt x="211462" y="74847"/>
                  </a:lnTo>
                  <a:lnTo>
                    <a:pt x="214684" y="61144"/>
                  </a:lnTo>
                  <a:lnTo>
                    <a:pt x="217992" y="48159"/>
                  </a:lnTo>
                  <a:lnTo>
                    <a:pt x="221207" y="36279"/>
                  </a:lnTo>
                  <a:lnTo>
                    <a:pt x="224327" y="25093"/>
                  </a:lnTo>
                  <a:lnTo>
                    <a:pt x="227625" y="13617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11278" y="475634"/>
              <a:ext cx="173075" cy="180312"/>
            </a:xfrm>
            <a:custGeom>
              <a:avLst/>
              <a:gdLst/>
              <a:ahLst/>
              <a:cxnLst/>
              <a:rect l="0" t="0" r="0" b="0"/>
              <a:pathLst>
                <a:path w="173075" h="180312">
                  <a:moveTo>
                    <a:pt x="4618" y="71847"/>
                  </a:moveTo>
                  <a:lnTo>
                    <a:pt x="13419" y="74781"/>
                  </a:lnTo>
                  <a:lnTo>
                    <a:pt x="21766" y="77563"/>
                  </a:lnTo>
                  <a:lnTo>
                    <a:pt x="30469" y="80458"/>
                  </a:lnTo>
                  <a:lnTo>
                    <a:pt x="39763" y="83326"/>
                  </a:lnTo>
                  <a:lnTo>
                    <a:pt x="49906" y="85843"/>
                  </a:lnTo>
                  <a:lnTo>
                    <a:pt x="60942" y="87840"/>
                  </a:lnTo>
                  <a:lnTo>
                    <a:pt x="72436" y="88834"/>
                  </a:lnTo>
                  <a:lnTo>
                    <a:pt x="83610" y="87983"/>
                  </a:lnTo>
                  <a:lnTo>
                    <a:pt x="94032" y="84992"/>
                  </a:lnTo>
                  <a:lnTo>
                    <a:pt x="103145" y="79879"/>
                  </a:lnTo>
                  <a:lnTo>
                    <a:pt x="110129" y="72709"/>
                  </a:lnTo>
                  <a:lnTo>
                    <a:pt x="114741" y="63747"/>
                  </a:lnTo>
                  <a:lnTo>
                    <a:pt x="117057" y="53682"/>
                  </a:lnTo>
                  <a:lnTo>
                    <a:pt x="117189" y="43483"/>
                  </a:lnTo>
                  <a:lnTo>
                    <a:pt x="115426" y="33713"/>
                  </a:lnTo>
                  <a:lnTo>
                    <a:pt x="111993" y="24700"/>
                  </a:lnTo>
                  <a:lnTo>
                    <a:pt x="106956" y="16719"/>
                  </a:lnTo>
                  <a:lnTo>
                    <a:pt x="100500" y="9812"/>
                  </a:lnTo>
                  <a:lnTo>
                    <a:pt x="92898" y="4325"/>
                  </a:lnTo>
                  <a:lnTo>
                    <a:pt x="84425" y="987"/>
                  </a:lnTo>
                  <a:lnTo>
                    <a:pt x="75324" y="0"/>
                  </a:lnTo>
                  <a:lnTo>
                    <a:pt x="65942" y="1115"/>
                  </a:lnTo>
                  <a:lnTo>
                    <a:pt x="56724" y="3914"/>
                  </a:lnTo>
                  <a:lnTo>
                    <a:pt x="47897" y="7988"/>
                  </a:lnTo>
                  <a:lnTo>
                    <a:pt x="39496" y="13313"/>
                  </a:lnTo>
                  <a:lnTo>
                    <a:pt x="31466" y="20235"/>
                  </a:lnTo>
                  <a:lnTo>
                    <a:pt x="23739" y="28814"/>
                  </a:lnTo>
                  <a:lnTo>
                    <a:pt x="16565" y="38845"/>
                  </a:lnTo>
                  <a:lnTo>
                    <a:pt x="10499" y="50027"/>
                  </a:lnTo>
                  <a:lnTo>
                    <a:pt x="5756" y="62064"/>
                  </a:lnTo>
                  <a:lnTo>
                    <a:pt x="2401" y="74554"/>
                  </a:lnTo>
                  <a:lnTo>
                    <a:pt x="517" y="87004"/>
                  </a:lnTo>
                  <a:lnTo>
                    <a:pt x="0" y="99147"/>
                  </a:lnTo>
                  <a:lnTo>
                    <a:pt x="940" y="110756"/>
                  </a:lnTo>
                  <a:lnTo>
                    <a:pt x="3691" y="121559"/>
                  </a:lnTo>
                  <a:lnTo>
                    <a:pt x="8281" y="131494"/>
                  </a:lnTo>
                  <a:lnTo>
                    <a:pt x="14463" y="140658"/>
                  </a:lnTo>
                  <a:lnTo>
                    <a:pt x="21900" y="149208"/>
                  </a:lnTo>
                  <a:lnTo>
                    <a:pt x="30276" y="157288"/>
                  </a:lnTo>
                  <a:lnTo>
                    <a:pt x="39491" y="164700"/>
                  </a:lnTo>
                  <a:lnTo>
                    <a:pt x="49654" y="170927"/>
                  </a:lnTo>
                  <a:lnTo>
                    <a:pt x="60743" y="175773"/>
                  </a:lnTo>
                  <a:lnTo>
                    <a:pt x="72461" y="179026"/>
                  </a:lnTo>
                  <a:lnTo>
                    <a:pt x="84325" y="180311"/>
                  </a:lnTo>
                  <a:lnTo>
                    <a:pt x="96042" y="179616"/>
                  </a:lnTo>
                  <a:lnTo>
                    <a:pt x="107350" y="177217"/>
                  </a:lnTo>
                  <a:lnTo>
                    <a:pt x="117945" y="173481"/>
                  </a:lnTo>
                  <a:lnTo>
                    <a:pt x="127731" y="168760"/>
                  </a:lnTo>
                  <a:lnTo>
                    <a:pt x="136681" y="163641"/>
                  </a:lnTo>
                  <a:lnTo>
                    <a:pt x="145722" y="158440"/>
                  </a:lnTo>
                  <a:lnTo>
                    <a:pt x="156765" y="152706"/>
                  </a:lnTo>
                  <a:lnTo>
                    <a:pt x="173074" y="145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26466" y="501175"/>
              <a:ext cx="115814" cy="129876"/>
            </a:xfrm>
            <a:custGeom>
              <a:avLst/>
              <a:gdLst/>
              <a:ahLst/>
              <a:cxnLst/>
              <a:rect l="0" t="0" r="0" b="0"/>
              <a:pathLst>
                <a:path w="115814" h="129876">
                  <a:moveTo>
                    <a:pt x="0" y="56835"/>
                  </a:moveTo>
                  <a:lnTo>
                    <a:pt x="2934" y="68503"/>
                  </a:lnTo>
                  <a:lnTo>
                    <a:pt x="5716" y="78992"/>
                  </a:lnTo>
                  <a:lnTo>
                    <a:pt x="8615" y="89293"/>
                  </a:lnTo>
                  <a:lnTo>
                    <a:pt x="11656" y="99595"/>
                  </a:lnTo>
                  <a:lnTo>
                    <a:pt x="14821" y="109938"/>
                  </a:lnTo>
                  <a:lnTo>
                    <a:pt x="18060" y="120254"/>
                  </a:lnTo>
                  <a:lnTo>
                    <a:pt x="20475" y="127942"/>
                  </a:lnTo>
                  <a:lnTo>
                    <a:pt x="21007" y="129875"/>
                  </a:lnTo>
                  <a:lnTo>
                    <a:pt x="20057" y="127241"/>
                  </a:lnTo>
                  <a:lnTo>
                    <a:pt x="18158" y="121671"/>
                  </a:lnTo>
                  <a:lnTo>
                    <a:pt x="15670" y="114275"/>
                  </a:lnTo>
                  <a:lnTo>
                    <a:pt x="12822" y="105746"/>
                  </a:lnTo>
                  <a:lnTo>
                    <a:pt x="10080" y="96506"/>
                  </a:lnTo>
                  <a:lnTo>
                    <a:pt x="8142" y="86813"/>
                  </a:lnTo>
                  <a:lnTo>
                    <a:pt x="7323" y="76836"/>
                  </a:lnTo>
                  <a:lnTo>
                    <a:pt x="7755" y="66839"/>
                  </a:lnTo>
                  <a:lnTo>
                    <a:pt x="9565" y="57195"/>
                  </a:lnTo>
                  <a:lnTo>
                    <a:pt x="12672" y="48076"/>
                  </a:lnTo>
                  <a:lnTo>
                    <a:pt x="16859" y="39477"/>
                  </a:lnTo>
                  <a:lnTo>
                    <a:pt x="21877" y="31314"/>
                  </a:lnTo>
                  <a:lnTo>
                    <a:pt x="27516" y="23496"/>
                  </a:lnTo>
                  <a:lnTo>
                    <a:pt x="33927" y="16262"/>
                  </a:lnTo>
                  <a:lnTo>
                    <a:pt x="41594" y="10155"/>
                  </a:lnTo>
                  <a:lnTo>
                    <a:pt x="50671" y="5385"/>
                  </a:lnTo>
                  <a:lnTo>
                    <a:pt x="60798" y="2034"/>
                  </a:lnTo>
                  <a:lnTo>
                    <a:pt x="72472" y="0"/>
                  </a:lnTo>
                  <a:lnTo>
                    <a:pt x="88957" y="225"/>
                  </a:lnTo>
                  <a:lnTo>
                    <a:pt x="115813" y="41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26507" y="357968"/>
              <a:ext cx="130494" cy="272801"/>
            </a:xfrm>
            <a:custGeom>
              <a:avLst/>
              <a:gdLst/>
              <a:ahLst/>
              <a:cxnLst/>
              <a:rect l="0" t="0" r="0" b="0"/>
              <a:pathLst>
                <a:path w="130494" h="27280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8" y="58280"/>
                  </a:lnTo>
                  <a:lnTo>
                    <a:pt x="826" y="74105"/>
                  </a:lnTo>
                  <a:lnTo>
                    <a:pt x="2075" y="90425"/>
                  </a:lnTo>
                  <a:lnTo>
                    <a:pt x="3727" y="107115"/>
                  </a:lnTo>
                  <a:lnTo>
                    <a:pt x="5376" y="124071"/>
                  </a:lnTo>
                  <a:lnTo>
                    <a:pt x="6783" y="141211"/>
                  </a:lnTo>
                  <a:lnTo>
                    <a:pt x="8049" y="158312"/>
                  </a:lnTo>
                  <a:lnTo>
                    <a:pt x="9505" y="175026"/>
                  </a:lnTo>
                  <a:lnTo>
                    <a:pt x="11327" y="191164"/>
                  </a:lnTo>
                  <a:lnTo>
                    <a:pt x="13205" y="205555"/>
                  </a:lnTo>
                  <a:lnTo>
                    <a:pt x="14267" y="214832"/>
                  </a:lnTo>
                  <a:lnTo>
                    <a:pt x="14528" y="217041"/>
                  </a:lnTo>
                  <a:lnTo>
                    <a:pt x="15047" y="213832"/>
                  </a:lnTo>
                  <a:lnTo>
                    <a:pt x="16371" y="207136"/>
                  </a:lnTo>
                  <a:lnTo>
                    <a:pt x="18792" y="198494"/>
                  </a:lnTo>
                  <a:lnTo>
                    <a:pt x="22328" y="188871"/>
                  </a:lnTo>
                  <a:lnTo>
                    <a:pt x="27147" y="179267"/>
                  </a:lnTo>
                  <a:lnTo>
                    <a:pt x="33657" y="170860"/>
                  </a:lnTo>
                  <a:lnTo>
                    <a:pt x="41920" y="164171"/>
                  </a:lnTo>
                  <a:lnTo>
                    <a:pt x="51553" y="159488"/>
                  </a:lnTo>
                  <a:lnTo>
                    <a:pt x="61927" y="157150"/>
                  </a:lnTo>
                  <a:lnTo>
                    <a:pt x="72601" y="157093"/>
                  </a:lnTo>
                  <a:lnTo>
                    <a:pt x="83188" y="158966"/>
                  </a:lnTo>
                  <a:lnTo>
                    <a:pt x="93290" y="162340"/>
                  </a:lnTo>
                  <a:lnTo>
                    <a:pt x="102737" y="166831"/>
                  </a:lnTo>
                  <a:lnTo>
                    <a:pt x="111232" y="172452"/>
                  </a:lnTo>
                  <a:lnTo>
                    <a:pt x="118267" y="179579"/>
                  </a:lnTo>
                  <a:lnTo>
                    <a:pt x="123699" y="188299"/>
                  </a:lnTo>
                  <a:lnTo>
                    <a:pt x="127534" y="198427"/>
                  </a:lnTo>
                  <a:lnTo>
                    <a:pt x="129750" y="209674"/>
                  </a:lnTo>
                  <a:lnTo>
                    <a:pt x="130493" y="221746"/>
                  </a:lnTo>
                  <a:lnTo>
                    <a:pt x="129706" y="233919"/>
                  </a:lnTo>
                  <a:lnTo>
                    <a:pt x="127059" y="245092"/>
                  </a:lnTo>
                  <a:lnTo>
                    <a:pt x="122538" y="254737"/>
                  </a:lnTo>
                  <a:lnTo>
                    <a:pt x="116403" y="262532"/>
                  </a:lnTo>
                  <a:lnTo>
                    <a:pt x="108997" y="268100"/>
                  </a:lnTo>
                  <a:lnTo>
                    <a:pt x="100652" y="271468"/>
                  </a:lnTo>
                  <a:lnTo>
                    <a:pt x="91796" y="272800"/>
                  </a:lnTo>
                  <a:lnTo>
                    <a:pt x="82939" y="272198"/>
                  </a:lnTo>
                  <a:lnTo>
                    <a:pt x="74326" y="269894"/>
                  </a:lnTo>
                  <a:lnTo>
                    <a:pt x="65508" y="266371"/>
                  </a:lnTo>
                  <a:lnTo>
                    <a:pt x="55390" y="260986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21347" y="336911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83"/>
                  </a:lnTo>
                  <a:lnTo>
                    <a:pt x="177" y="58457"/>
                  </a:lnTo>
                  <a:lnTo>
                    <a:pt x="825" y="74931"/>
                  </a:lnTo>
                  <a:lnTo>
                    <a:pt x="2079" y="92499"/>
                  </a:lnTo>
                  <a:lnTo>
                    <a:pt x="3904" y="110842"/>
                  </a:lnTo>
                  <a:lnTo>
                    <a:pt x="6201" y="129447"/>
                  </a:lnTo>
                  <a:lnTo>
                    <a:pt x="8852" y="147989"/>
                  </a:lnTo>
                  <a:lnTo>
                    <a:pt x="11598" y="166183"/>
                  </a:lnTo>
                  <a:lnTo>
                    <a:pt x="14054" y="183705"/>
                  </a:lnTo>
                  <a:lnTo>
                    <a:pt x="16035" y="200448"/>
                  </a:lnTo>
                  <a:lnTo>
                    <a:pt x="17536" y="216459"/>
                  </a:lnTo>
                  <a:lnTo>
                    <a:pt x="18788" y="233720"/>
                  </a:lnTo>
                  <a:lnTo>
                    <a:pt x="19899" y="257102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73948" y="288043"/>
              <a:ext cx="306468" cy="206797"/>
            </a:xfrm>
            <a:custGeom>
              <a:avLst/>
              <a:gdLst/>
              <a:ahLst/>
              <a:cxnLst/>
              <a:rect l="0" t="0" r="0" b="0"/>
              <a:pathLst>
                <a:path w="306468" h="206797">
                  <a:moveTo>
                    <a:pt x="0" y="90982"/>
                  </a:moveTo>
                  <a:lnTo>
                    <a:pt x="3067" y="82248"/>
                  </a:lnTo>
                  <a:lnTo>
                    <a:pt x="7130" y="74542"/>
                  </a:lnTo>
                  <a:lnTo>
                    <a:pt x="12623" y="67139"/>
                  </a:lnTo>
                  <a:lnTo>
                    <a:pt x="19383" y="59878"/>
                  </a:lnTo>
                  <a:lnTo>
                    <a:pt x="27181" y="52700"/>
                  </a:lnTo>
                  <a:lnTo>
                    <a:pt x="35782" y="45579"/>
                  </a:lnTo>
                  <a:lnTo>
                    <a:pt x="45140" y="38661"/>
                  </a:lnTo>
                  <a:lnTo>
                    <a:pt x="55394" y="32243"/>
                  </a:lnTo>
                  <a:lnTo>
                    <a:pt x="66542" y="26445"/>
                  </a:lnTo>
                  <a:lnTo>
                    <a:pt x="78298" y="21230"/>
                  </a:lnTo>
                  <a:lnTo>
                    <a:pt x="90187" y="16494"/>
                  </a:lnTo>
                  <a:lnTo>
                    <a:pt x="101930" y="12126"/>
                  </a:lnTo>
                  <a:lnTo>
                    <a:pt x="113594" y="8191"/>
                  </a:lnTo>
                  <a:lnTo>
                    <a:pt x="125492" y="4921"/>
                  </a:lnTo>
                  <a:lnTo>
                    <a:pt x="137794" y="2391"/>
                  </a:lnTo>
                  <a:lnTo>
                    <a:pt x="150514" y="692"/>
                  </a:lnTo>
                  <a:lnTo>
                    <a:pt x="163593" y="0"/>
                  </a:lnTo>
                  <a:lnTo>
                    <a:pt x="176942" y="320"/>
                  </a:lnTo>
                  <a:lnTo>
                    <a:pt x="190162" y="1670"/>
                  </a:lnTo>
                  <a:lnTo>
                    <a:pt x="202578" y="4171"/>
                  </a:lnTo>
                  <a:lnTo>
                    <a:pt x="213892" y="7780"/>
                  </a:lnTo>
                  <a:lnTo>
                    <a:pt x="224302" y="12320"/>
                  </a:lnTo>
                  <a:lnTo>
                    <a:pt x="234294" y="17584"/>
                  </a:lnTo>
                  <a:lnTo>
                    <a:pt x="244201" y="23387"/>
                  </a:lnTo>
                  <a:lnTo>
                    <a:pt x="254009" y="29740"/>
                  </a:lnTo>
                  <a:lnTo>
                    <a:pt x="263456" y="36836"/>
                  </a:lnTo>
                  <a:lnTo>
                    <a:pt x="272403" y="44721"/>
                  </a:lnTo>
                  <a:lnTo>
                    <a:pt x="280701" y="53304"/>
                  </a:lnTo>
                  <a:lnTo>
                    <a:pt x="288122" y="62444"/>
                  </a:lnTo>
                  <a:lnTo>
                    <a:pt x="294619" y="72001"/>
                  </a:lnTo>
                  <a:lnTo>
                    <a:pt x="299980" y="81860"/>
                  </a:lnTo>
                  <a:lnTo>
                    <a:pt x="303759" y="91930"/>
                  </a:lnTo>
                  <a:lnTo>
                    <a:pt x="305855" y="102148"/>
                  </a:lnTo>
                  <a:lnTo>
                    <a:pt x="306467" y="112467"/>
                  </a:lnTo>
                  <a:lnTo>
                    <a:pt x="305898" y="122854"/>
                  </a:lnTo>
                  <a:lnTo>
                    <a:pt x="304431" y="133283"/>
                  </a:lnTo>
                  <a:lnTo>
                    <a:pt x="301821" y="143575"/>
                  </a:lnTo>
                  <a:lnTo>
                    <a:pt x="297335" y="153413"/>
                  </a:lnTo>
                  <a:lnTo>
                    <a:pt x="290723" y="162655"/>
                  </a:lnTo>
                  <a:lnTo>
                    <a:pt x="282180" y="171167"/>
                  </a:lnTo>
                  <a:lnTo>
                    <a:pt x="272080" y="178738"/>
                  </a:lnTo>
                  <a:lnTo>
                    <a:pt x="260798" y="185344"/>
                  </a:lnTo>
                  <a:lnTo>
                    <a:pt x="248495" y="190950"/>
                  </a:lnTo>
                  <a:lnTo>
                    <a:pt x="235114" y="195425"/>
                  </a:lnTo>
                  <a:lnTo>
                    <a:pt x="220727" y="198808"/>
                  </a:lnTo>
                  <a:lnTo>
                    <a:pt x="206069" y="201273"/>
                  </a:lnTo>
                  <a:lnTo>
                    <a:pt x="190910" y="203286"/>
                  </a:lnTo>
                  <a:lnTo>
                    <a:pt x="172803" y="205026"/>
                  </a:lnTo>
                  <a:lnTo>
                    <a:pt x="147399" y="2067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31917" y="326383"/>
              <a:ext cx="168457" cy="294799"/>
            </a:xfrm>
            <a:custGeom>
              <a:avLst/>
              <a:gdLst/>
              <a:ahLst/>
              <a:cxnLst/>
              <a:rect l="0" t="0" r="0" b="0"/>
              <a:pathLst>
                <a:path w="168457" h="29479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7"/>
                  </a:lnTo>
                  <a:lnTo>
                    <a:pt x="5354" y="53929"/>
                  </a:lnTo>
                  <a:lnTo>
                    <a:pt x="6772" y="65567"/>
                  </a:lnTo>
                  <a:lnTo>
                    <a:pt x="8043" y="77648"/>
                  </a:lnTo>
                  <a:lnTo>
                    <a:pt x="9501" y="89755"/>
                  </a:lnTo>
                  <a:lnTo>
                    <a:pt x="11330" y="101642"/>
                  </a:lnTo>
                  <a:lnTo>
                    <a:pt x="13388" y="113402"/>
                  </a:lnTo>
                  <a:lnTo>
                    <a:pt x="15316" y="125365"/>
                  </a:lnTo>
                  <a:lnTo>
                    <a:pt x="16914" y="137714"/>
                  </a:lnTo>
                  <a:lnTo>
                    <a:pt x="18310" y="150635"/>
                  </a:lnTo>
                  <a:lnTo>
                    <a:pt x="19854" y="164381"/>
                  </a:lnTo>
                  <a:lnTo>
                    <a:pt x="21740" y="179001"/>
                  </a:lnTo>
                  <a:lnTo>
                    <a:pt x="23837" y="194227"/>
                  </a:lnTo>
                  <a:lnTo>
                    <a:pt x="25792" y="209594"/>
                  </a:lnTo>
                  <a:lnTo>
                    <a:pt x="27405" y="224732"/>
                  </a:lnTo>
                  <a:lnTo>
                    <a:pt x="28727" y="236554"/>
                  </a:lnTo>
                  <a:lnTo>
                    <a:pt x="29960" y="241185"/>
                  </a:lnTo>
                  <a:lnTo>
                    <a:pt x="31316" y="239756"/>
                  </a:lnTo>
                  <a:lnTo>
                    <a:pt x="33005" y="234499"/>
                  </a:lnTo>
                  <a:lnTo>
                    <a:pt x="35261" y="227189"/>
                  </a:lnTo>
                  <a:lnTo>
                    <a:pt x="38359" y="219095"/>
                  </a:lnTo>
                  <a:lnTo>
                    <a:pt x="42367" y="210890"/>
                  </a:lnTo>
                  <a:lnTo>
                    <a:pt x="47341" y="203008"/>
                  </a:lnTo>
                  <a:lnTo>
                    <a:pt x="53426" y="195826"/>
                  </a:lnTo>
                  <a:lnTo>
                    <a:pt x="60593" y="189473"/>
                  </a:lnTo>
                  <a:lnTo>
                    <a:pt x="68674" y="184368"/>
                  </a:lnTo>
                  <a:lnTo>
                    <a:pt x="77469" y="181289"/>
                  </a:lnTo>
                  <a:lnTo>
                    <a:pt x="86786" y="180477"/>
                  </a:lnTo>
                  <a:lnTo>
                    <a:pt x="96312" y="181711"/>
                  </a:lnTo>
                  <a:lnTo>
                    <a:pt x="105626" y="184589"/>
                  </a:lnTo>
                  <a:lnTo>
                    <a:pt x="114514" y="188712"/>
                  </a:lnTo>
                  <a:lnTo>
                    <a:pt x="122785" y="193900"/>
                  </a:lnTo>
                  <a:lnTo>
                    <a:pt x="130195" y="200197"/>
                  </a:lnTo>
                  <a:lnTo>
                    <a:pt x="136698" y="207539"/>
                  </a:lnTo>
                  <a:lnTo>
                    <a:pt x="142404" y="215755"/>
                  </a:lnTo>
                  <a:lnTo>
                    <a:pt x="147480" y="224648"/>
                  </a:lnTo>
                  <a:lnTo>
                    <a:pt x="152079" y="234034"/>
                  </a:lnTo>
                  <a:lnTo>
                    <a:pt x="156183" y="243702"/>
                  </a:lnTo>
                  <a:lnTo>
                    <a:pt x="160006" y="254561"/>
                  </a:lnTo>
                  <a:lnTo>
                    <a:pt x="163886" y="269799"/>
                  </a:lnTo>
                  <a:lnTo>
                    <a:pt x="16845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74072" y="463253"/>
              <a:ext cx="84229" cy="106896"/>
            </a:xfrm>
            <a:custGeom>
              <a:avLst/>
              <a:gdLst/>
              <a:ahLst/>
              <a:cxnLst/>
              <a:rect l="0" t="0" r="0" b="0"/>
              <a:pathLst>
                <a:path w="84229" h="106896">
                  <a:moveTo>
                    <a:pt x="0" y="63171"/>
                  </a:moveTo>
                  <a:lnTo>
                    <a:pt x="2934" y="74906"/>
                  </a:lnTo>
                  <a:lnTo>
                    <a:pt x="5716" y="86035"/>
                  </a:lnTo>
                  <a:lnTo>
                    <a:pt x="8590" y="97531"/>
                  </a:lnTo>
                  <a:lnTo>
                    <a:pt x="10679" y="105886"/>
                  </a:lnTo>
                  <a:lnTo>
                    <a:pt x="10931" y="106895"/>
                  </a:lnTo>
                  <a:lnTo>
                    <a:pt x="9798" y="102346"/>
                  </a:lnTo>
                  <a:lnTo>
                    <a:pt x="7961" y="94307"/>
                  </a:lnTo>
                  <a:lnTo>
                    <a:pt x="6057" y="84098"/>
                  </a:lnTo>
                  <a:lnTo>
                    <a:pt x="4427" y="72536"/>
                  </a:lnTo>
                  <a:lnTo>
                    <a:pt x="3489" y="60446"/>
                  </a:lnTo>
                  <a:lnTo>
                    <a:pt x="3835" y="48752"/>
                  </a:lnTo>
                  <a:lnTo>
                    <a:pt x="5669" y="37917"/>
                  </a:lnTo>
                  <a:lnTo>
                    <a:pt x="9188" y="28329"/>
                  </a:lnTo>
                  <a:lnTo>
                    <a:pt x="14747" y="20481"/>
                  </a:lnTo>
                  <a:lnTo>
                    <a:pt x="22331" y="14460"/>
                  </a:lnTo>
                  <a:lnTo>
                    <a:pt x="31416" y="10032"/>
                  </a:lnTo>
                  <a:lnTo>
                    <a:pt x="42262" y="6398"/>
                  </a:lnTo>
                  <a:lnTo>
                    <a:pt x="58054" y="323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38610" y="500839"/>
              <a:ext cx="182904" cy="108299"/>
            </a:xfrm>
            <a:custGeom>
              <a:avLst/>
              <a:gdLst/>
              <a:ahLst/>
              <a:cxnLst/>
              <a:rect l="0" t="0" r="0" b="0"/>
              <a:pathLst>
                <a:path w="182904" h="108299">
                  <a:moveTo>
                    <a:pt x="98675" y="36114"/>
                  </a:moveTo>
                  <a:lnTo>
                    <a:pt x="95607" y="27447"/>
                  </a:lnTo>
                  <a:lnTo>
                    <a:pt x="91544" y="20380"/>
                  </a:lnTo>
                  <a:lnTo>
                    <a:pt x="86047" y="14279"/>
                  </a:lnTo>
                  <a:lnTo>
                    <a:pt x="79114" y="9051"/>
                  </a:lnTo>
                  <a:lnTo>
                    <a:pt x="70668" y="4837"/>
                  </a:lnTo>
                  <a:lnTo>
                    <a:pt x="60827" y="1649"/>
                  </a:lnTo>
                  <a:lnTo>
                    <a:pt x="50162" y="0"/>
                  </a:lnTo>
                  <a:lnTo>
                    <a:pt x="39557" y="930"/>
                  </a:lnTo>
                  <a:lnTo>
                    <a:pt x="29517" y="4783"/>
                  </a:lnTo>
                  <a:lnTo>
                    <a:pt x="20492" y="11287"/>
                  </a:lnTo>
                  <a:lnTo>
                    <a:pt x="13036" y="19929"/>
                  </a:lnTo>
                  <a:lnTo>
                    <a:pt x="7290" y="30179"/>
                  </a:lnTo>
                  <a:lnTo>
                    <a:pt x="3228" y="41431"/>
                  </a:lnTo>
                  <a:lnTo>
                    <a:pt x="853" y="53033"/>
                  </a:lnTo>
                  <a:lnTo>
                    <a:pt x="0" y="64594"/>
                  </a:lnTo>
                  <a:lnTo>
                    <a:pt x="711" y="75641"/>
                  </a:lnTo>
                  <a:lnTo>
                    <a:pt x="3307" y="85534"/>
                  </a:lnTo>
                  <a:lnTo>
                    <a:pt x="7788" y="94025"/>
                  </a:lnTo>
                  <a:lnTo>
                    <a:pt x="13728" y="100726"/>
                  </a:lnTo>
                  <a:lnTo>
                    <a:pt x="20469" y="104955"/>
                  </a:lnTo>
                  <a:lnTo>
                    <a:pt x="27551" y="106572"/>
                  </a:lnTo>
                  <a:lnTo>
                    <a:pt x="34574" y="105726"/>
                  </a:lnTo>
                  <a:lnTo>
                    <a:pt x="41130" y="102584"/>
                  </a:lnTo>
                  <a:lnTo>
                    <a:pt x="47052" y="97474"/>
                  </a:lnTo>
                  <a:lnTo>
                    <a:pt x="52367" y="90810"/>
                  </a:lnTo>
                  <a:lnTo>
                    <a:pt x="57178" y="82983"/>
                  </a:lnTo>
                  <a:lnTo>
                    <a:pt x="61618" y="74352"/>
                  </a:lnTo>
                  <a:lnTo>
                    <a:pt x="66297" y="66376"/>
                  </a:lnTo>
                  <a:lnTo>
                    <a:pt x="72049" y="62411"/>
                  </a:lnTo>
                  <a:lnTo>
                    <a:pt x="78490" y="63784"/>
                  </a:lnTo>
                  <a:lnTo>
                    <a:pt x="84827" y="68515"/>
                  </a:lnTo>
                  <a:lnTo>
                    <a:pt x="91058" y="75081"/>
                  </a:lnTo>
                  <a:lnTo>
                    <a:pt x="97339" y="82446"/>
                  </a:lnTo>
                  <a:lnTo>
                    <a:pt x="103761" y="90030"/>
                  </a:lnTo>
                  <a:lnTo>
                    <a:pt x="110662" y="97095"/>
                  </a:lnTo>
                  <a:lnTo>
                    <a:pt x="118638" y="102634"/>
                  </a:lnTo>
                  <a:lnTo>
                    <a:pt x="127909" y="106248"/>
                  </a:lnTo>
                  <a:lnTo>
                    <a:pt x="137964" y="108019"/>
                  </a:lnTo>
                  <a:lnTo>
                    <a:pt x="148835" y="108298"/>
                  </a:lnTo>
                  <a:lnTo>
                    <a:pt x="162598" y="105988"/>
                  </a:lnTo>
                  <a:lnTo>
                    <a:pt x="182903" y="99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45175" y="471678"/>
              <a:ext cx="134280" cy="185365"/>
            </a:xfrm>
            <a:custGeom>
              <a:avLst/>
              <a:gdLst/>
              <a:ahLst/>
              <a:cxnLst/>
              <a:rect l="0" t="0" r="0" b="0"/>
              <a:pathLst>
                <a:path w="134280" h="185365">
                  <a:moveTo>
                    <a:pt x="92151" y="23161"/>
                  </a:moveTo>
                  <a:lnTo>
                    <a:pt x="86216" y="17360"/>
                  </a:lnTo>
                  <a:lnTo>
                    <a:pt x="80012" y="12436"/>
                  </a:lnTo>
                  <a:lnTo>
                    <a:pt x="72916" y="7943"/>
                  </a:lnTo>
                  <a:lnTo>
                    <a:pt x="64976" y="4067"/>
                  </a:lnTo>
                  <a:lnTo>
                    <a:pt x="56329" y="1351"/>
                  </a:lnTo>
                  <a:lnTo>
                    <a:pt x="47139" y="0"/>
                  </a:lnTo>
                  <a:lnTo>
                    <a:pt x="37712" y="72"/>
                  </a:lnTo>
                  <a:lnTo>
                    <a:pt x="28471" y="1637"/>
                  </a:lnTo>
                  <a:lnTo>
                    <a:pt x="19645" y="4590"/>
                  </a:lnTo>
                  <a:lnTo>
                    <a:pt x="11756" y="9012"/>
                  </a:lnTo>
                  <a:lnTo>
                    <a:pt x="5668" y="15253"/>
                  </a:lnTo>
                  <a:lnTo>
                    <a:pt x="1698" y="23326"/>
                  </a:lnTo>
                  <a:lnTo>
                    <a:pt x="0" y="32491"/>
                  </a:lnTo>
                  <a:lnTo>
                    <a:pt x="822" y="41487"/>
                  </a:lnTo>
                  <a:lnTo>
                    <a:pt x="4047" y="49599"/>
                  </a:lnTo>
                  <a:lnTo>
                    <a:pt x="9447" y="56500"/>
                  </a:lnTo>
                  <a:lnTo>
                    <a:pt x="16876" y="61984"/>
                  </a:lnTo>
                  <a:lnTo>
                    <a:pt x="26048" y="66117"/>
                  </a:lnTo>
                  <a:lnTo>
                    <a:pt x="36439" y="69282"/>
                  </a:lnTo>
                  <a:lnTo>
                    <a:pt x="47397" y="72046"/>
                  </a:lnTo>
                  <a:lnTo>
                    <a:pt x="58499" y="74773"/>
                  </a:lnTo>
                  <a:lnTo>
                    <a:pt x="69390" y="77781"/>
                  </a:lnTo>
                  <a:lnTo>
                    <a:pt x="79704" y="81413"/>
                  </a:lnTo>
                  <a:lnTo>
                    <a:pt x="89302" y="85792"/>
                  </a:lnTo>
                  <a:lnTo>
                    <a:pt x="98069" y="91023"/>
                  </a:lnTo>
                  <a:lnTo>
                    <a:pt x="105820" y="97283"/>
                  </a:lnTo>
                  <a:lnTo>
                    <a:pt x="112555" y="104568"/>
                  </a:lnTo>
                  <a:lnTo>
                    <a:pt x="118420" y="112730"/>
                  </a:lnTo>
                  <a:lnTo>
                    <a:pt x="123601" y="121578"/>
                  </a:lnTo>
                  <a:lnTo>
                    <a:pt x="128262" y="130931"/>
                  </a:lnTo>
                  <a:lnTo>
                    <a:pt x="132056" y="140481"/>
                  </a:lnTo>
                  <a:lnTo>
                    <a:pt x="134167" y="149812"/>
                  </a:lnTo>
                  <a:lnTo>
                    <a:pt x="134279" y="158706"/>
                  </a:lnTo>
                  <a:lnTo>
                    <a:pt x="132216" y="166812"/>
                  </a:lnTo>
                  <a:lnTo>
                    <a:pt x="127708" y="173578"/>
                  </a:lnTo>
                  <a:lnTo>
                    <a:pt x="120860" y="178826"/>
                  </a:lnTo>
                  <a:lnTo>
                    <a:pt x="112212" y="182537"/>
                  </a:lnTo>
                  <a:lnTo>
                    <a:pt x="102515" y="184668"/>
                  </a:lnTo>
                  <a:lnTo>
                    <a:pt x="92297" y="185364"/>
                  </a:lnTo>
                  <a:lnTo>
                    <a:pt x="81848" y="184884"/>
                  </a:lnTo>
                  <a:lnTo>
                    <a:pt x="71308" y="183508"/>
                  </a:lnTo>
                  <a:lnTo>
                    <a:pt x="60748" y="181477"/>
                  </a:lnTo>
                  <a:lnTo>
                    <a:pt x="50458" y="178941"/>
                  </a:lnTo>
                  <a:lnTo>
                    <a:pt x="39841" y="175616"/>
                  </a:lnTo>
                  <a:lnTo>
                    <a:pt x="26847" y="170095"/>
                  </a:lnTo>
                  <a:lnTo>
                    <a:pt x="7923" y="1600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38438" y="487258"/>
              <a:ext cx="141044" cy="139812"/>
            </a:xfrm>
            <a:custGeom>
              <a:avLst/>
              <a:gdLst/>
              <a:ahLst/>
              <a:cxnLst/>
              <a:rect l="0" t="0" r="0" b="0"/>
              <a:pathLst>
                <a:path w="141044" h="139812">
                  <a:moveTo>
                    <a:pt x="56815" y="81280"/>
                  </a:moveTo>
                  <a:lnTo>
                    <a:pt x="65550" y="78280"/>
                  </a:lnTo>
                  <a:lnTo>
                    <a:pt x="73256" y="74857"/>
                  </a:lnTo>
                  <a:lnTo>
                    <a:pt x="80650" y="70652"/>
                  </a:lnTo>
                  <a:lnTo>
                    <a:pt x="87565" y="65406"/>
                  </a:lnTo>
                  <a:lnTo>
                    <a:pt x="93447" y="58628"/>
                  </a:lnTo>
                  <a:lnTo>
                    <a:pt x="98057" y="50200"/>
                  </a:lnTo>
                  <a:lnTo>
                    <a:pt x="101150" y="40633"/>
                  </a:lnTo>
                  <a:lnTo>
                    <a:pt x="102327" y="30838"/>
                  </a:lnTo>
                  <a:lnTo>
                    <a:pt x="101551" y="21382"/>
                  </a:lnTo>
                  <a:lnTo>
                    <a:pt x="98758" y="12937"/>
                  </a:lnTo>
                  <a:lnTo>
                    <a:pt x="93692" y="6409"/>
                  </a:lnTo>
                  <a:lnTo>
                    <a:pt x="86439" y="2107"/>
                  </a:lnTo>
                  <a:lnTo>
                    <a:pt x="77503" y="0"/>
                  </a:lnTo>
                  <a:lnTo>
                    <a:pt x="67604" y="9"/>
                  </a:lnTo>
                  <a:lnTo>
                    <a:pt x="57253" y="1862"/>
                  </a:lnTo>
                  <a:lnTo>
                    <a:pt x="46883" y="5186"/>
                  </a:lnTo>
                  <a:lnTo>
                    <a:pt x="36928" y="9616"/>
                  </a:lnTo>
                  <a:lnTo>
                    <a:pt x="27579" y="14856"/>
                  </a:lnTo>
                  <a:lnTo>
                    <a:pt x="19150" y="20999"/>
                  </a:lnTo>
                  <a:lnTo>
                    <a:pt x="12160" y="28484"/>
                  </a:lnTo>
                  <a:lnTo>
                    <a:pt x="6757" y="37444"/>
                  </a:lnTo>
                  <a:lnTo>
                    <a:pt x="2942" y="47564"/>
                  </a:lnTo>
                  <a:lnTo>
                    <a:pt x="739" y="58274"/>
                  </a:lnTo>
                  <a:lnTo>
                    <a:pt x="0" y="69177"/>
                  </a:lnTo>
                  <a:lnTo>
                    <a:pt x="620" y="79921"/>
                  </a:lnTo>
                  <a:lnTo>
                    <a:pt x="2623" y="90128"/>
                  </a:lnTo>
                  <a:lnTo>
                    <a:pt x="5897" y="99651"/>
                  </a:lnTo>
                  <a:lnTo>
                    <a:pt x="10382" y="108366"/>
                  </a:lnTo>
                  <a:lnTo>
                    <a:pt x="16141" y="116081"/>
                  </a:lnTo>
                  <a:lnTo>
                    <a:pt x="23093" y="122787"/>
                  </a:lnTo>
                  <a:lnTo>
                    <a:pt x="31202" y="128462"/>
                  </a:lnTo>
                  <a:lnTo>
                    <a:pt x="40548" y="132984"/>
                  </a:lnTo>
                  <a:lnTo>
                    <a:pt x="51054" y="136394"/>
                  </a:lnTo>
                  <a:lnTo>
                    <a:pt x="62362" y="138702"/>
                  </a:lnTo>
                  <a:lnTo>
                    <a:pt x="73944" y="139811"/>
                  </a:lnTo>
                  <a:lnTo>
                    <a:pt x="85464" y="139784"/>
                  </a:lnTo>
                  <a:lnTo>
                    <a:pt x="96536" y="138964"/>
                  </a:lnTo>
                  <a:lnTo>
                    <a:pt x="107828" y="137802"/>
                  </a:lnTo>
                  <a:lnTo>
                    <a:pt x="121445" y="136198"/>
                  </a:lnTo>
                  <a:lnTo>
                    <a:pt x="141043" y="1339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74238" y="473782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75426" y="2934"/>
                  </a:lnTo>
                  <a:lnTo>
                    <a:pt x="67080" y="5716"/>
                  </a:lnTo>
                  <a:lnTo>
                    <a:pt x="58385" y="8611"/>
                  </a:lnTo>
                  <a:lnTo>
                    <a:pt x="49346" y="11490"/>
                  </a:lnTo>
                  <a:lnTo>
                    <a:pt x="39057" y="14318"/>
                  </a:lnTo>
                  <a:lnTo>
                    <a:pt x="24374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0611" y="673823"/>
              <a:ext cx="2147815" cy="52644"/>
            </a:xfrm>
            <a:custGeom>
              <a:avLst/>
              <a:gdLst/>
              <a:ahLst/>
              <a:cxnLst/>
              <a:rect l="0" t="0" r="0" b="0"/>
              <a:pathLst>
                <a:path w="2147815" h="52644">
                  <a:moveTo>
                    <a:pt x="2147814" y="10529"/>
                  </a:moveTo>
                  <a:lnTo>
                    <a:pt x="2136078" y="10529"/>
                  </a:lnTo>
                  <a:lnTo>
                    <a:pt x="2124950" y="10529"/>
                  </a:lnTo>
                  <a:lnTo>
                    <a:pt x="2113342" y="10529"/>
                  </a:lnTo>
                  <a:lnTo>
                    <a:pt x="2100835" y="10529"/>
                  </a:lnTo>
                  <a:lnTo>
                    <a:pt x="2086879" y="10529"/>
                  </a:lnTo>
                  <a:lnTo>
                    <a:pt x="2071316" y="10529"/>
                  </a:lnTo>
                  <a:lnTo>
                    <a:pt x="2054313" y="10529"/>
                  </a:lnTo>
                  <a:lnTo>
                    <a:pt x="2036155" y="10529"/>
                  </a:lnTo>
                  <a:lnTo>
                    <a:pt x="2017123" y="10529"/>
                  </a:lnTo>
                  <a:lnTo>
                    <a:pt x="1997295" y="10529"/>
                  </a:lnTo>
                  <a:lnTo>
                    <a:pt x="1976547" y="10529"/>
                  </a:lnTo>
                  <a:lnTo>
                    <a:pt x="1954901" y="10529"/>
                  </a:lnTo>
                  <a:lnTo>
                    <a:pt x="1932976" y="10529"/>
                  </a:lnTo>
                  <a:lnTo>
                    <a:pt x="1911863" y="10529"/>
                  </a:lnTo>
                  <a:lnTo>
                    <a:pt x="1892109" y="10529"/>
                  </a:lnTo>
                  <a:lnTo>
                    <a:pt x="1873743" y="10529"/>
                  </a:lnTo>
                  <a:lnTo>
                    <a:pt x="1856560" y="10529"/>
                  </a:lnTo>
                  <a:lnTo>
                    <a:pt x="1840296" y="10529"/>
                  </a:lnTo>
                  <a:lnTo>
                    <a:pt x="1824710" y="10529"/>
                  </a:lnTo>
                  <a:lnTo>
                    <a:pt x="1809609" y="10529"/>
                  </a:lnTo>
                  <a:lnTo>
                    <a:pt x="1794847" y="10529"/>
                  </a:lnTo>
                  <a:lnTo>
                    <a:pt x="1780319" y="10529"/>
                  </a:lnTo>
                  <a:lnTo>
                    <a:pt x="1765950" y="10529"/>
                  </a:lnTo>
                  <a:lnTo>
                    <a:pt x="1751685" y="10529"/>
                  </a:lnTo>
                  <a:lnTo>
                    <a:pt x="1737325" y="10529"/>
                  </a:lnTo>
                  <a:lnTo>
                    <a:pt x="1722539" y="10529"/>
                  </a:lnTo>
                  <a:lnTo>
                    <a:pt x="1707181" y="10524"/>
                  </a:lnTo>
                  <a:lnTo>
                    <a:pt x="1691273" y="10351"/>
                  </a:lnTo>
                  <a:lnTo>
                    <a:pt x="1674909" y="9703"/>
                  </a:lnTo>
                  <a:lnTo>
                    <a:pt x="1658195" y="8454"/>
                  </a:lnTo>
                  <a:lnTo>
                    <a:pt x="1641225" y="6802"/>
                  </a:lnTo>
                  <a:lnTo>
                    <a:pt x="1624074" y="5154"/>
                  </a:lnTo>
                  <a:lnTo>
                    <a:pt x="1606801" y="3751"/>
                  </a:lnTo>
                  <a:lnTo>
                    <a:pt x="1589608" y="2658"/>
                  </a:lnTo>
                  <a:lnTo>
                    <a:pt x="1572832" y="1850"/>
                  </a:lnTo>
                  <a:lnTo>
                    <a:pt x="1556616" y="1272"/>
                  </a:lnTo>
                  <a:lnTo>
                    <a:pt x="1540776" y="867"/>
                  </a:lnTo>
                  <a:lnTo>
                    <a:pt x="1524914" y="587"/>
                  </a:lnTo>
                  <a:lnTo>
                    <a:pt x="1508789" y="396"/>
                  </a:lnTo>
                  <a:lnTo>
                    <a:pt x="1492178" y="267"/>
                  </a:lnTo>
                  <a:lnTo>
                    <a:pt x="1474802" y="179"/>
                  </a:lnTo>
                  <a:lnTo>
                    <a:pt x="1456591" y="120"/>
                  </a:lnTo>
                  <a:lnTo>
                    <a:pt x="1437800" y="80"/>
                  </a:lnTo>
                  <a:lnTo>
                    <a:pt x="1418887" y="54"/>
                  </a:lnTo>
                  <a:lnTo>
                    <a:pt x="1400126" y="36"/>
                  </a:lnTo>
                  <a:lnTo>
                    <a:pt x="1381444" y="24"/>
                  </a:lnTo>
                  <a:lnTo>
                    <a:pt x="1362529" y="16"/>
                  </a:lnTo>
                  <a:lnTo>
                    <a:pt x="1343214" y="11"/>
                  </a:lnTo>
                  <a:lnTo>
                    <a:pt x="1323649" y="7"/>
                  </a:lnTo>
                  <a:lnTo>
                    <a:pt x="1304201" y="5"/>
                  </a:lnTo>
                  <a:lnTo>
                    <a:pt x="1285073" y="3"/>
                  </a:lnTo>
                  <a:lnTo>
                    <a:pt x="1266142" y="2"/>
                  </a:lnTo>
                  <a:lnTo>
                    <a:pt x="1247059" y="2"/>
                  </a:lnTo>
                  <a:lnTo>
                    <a:pt x="1227626" y="1"/>
                  </a:lnTo>
                  <a:lnTo>
                    <a:pt x="1207812" y="1"/>
                  </a:lnTo>
                  <a:lnTo>
                    <a:pt x="1187664" y="1"/>
                  </a:lnTo>
                  <a:lnTo>
                    <a:pt x="1167254" y="1"/>
                  </a:lnTo>
                  <a:lnTo>
                    <a:pt x="1146647" y="0"/>
                  </a:lnTo>
                  <a:lnTo>
                    <a:pt x="1125900" y="0"/>
                  </a:lnTo>
                  <a:lnTo>
                    <a:pt x="1105055" y="0"/>
                  </a:lnTo>
                  <a:lnTo>
                    <a:pt x="1084141" y="0"/>
                  </a:lnTo>
                  <a:lnTo>
                    <a:pt x="1063181" y="0"/>
                  </a:lnTo>
                  <a:lnTo>
                    <a:pt x="1042189" y="0"/>
                  </a:lnTo>
                  <a:lnTo>
                    <a:pt x="1021176" y="0"/>
                  </a:lnTo>
                  <a:lnTo>
                    <a:pt x="1000148" y="0"/>
                  </a:lnTo>
                  <a:lnTo>
                    <a:pt x="979106" y="0"/>
                  </a:lnTo>
                  <a:lnTo>
                    <a:pt x="957889" y="0"/>
                  </a:lnTo>
                  <a:lnTo>
                    <a:pt x="936193" y="0"/>
                  </a:lnTo>
                  <a:lnTo>
                    <a:pt x="913893" y="0"/>
                  </a:lnTo>
                  <a:lnTo>
                    <a:pt x="891187" y="0"/>
                  </a:lnTo>
                  <a:lnTo>
                    <a:pt x="868485" y="0"/>
                  </a:lnTo>
                  <a:lnTo>
                    <a:pt x="846027" y="0"/>
                  </a:lnTo>
                  <a:lnTo>
                    <a:pt x="823878" y="0"/>
                  </a:lnTo>
                  <a:lnTo>
                    <a:pt x="802014" y="0"/>
                  </a:lnTo>
                  <a:lnTo>
                    <a:pt x="780379" y="5"/>
                  </a:lnTo>
                  <a:lnTo>
                    <a:pt x="758918" y="178"/>
                  </a:lnTo>
                  <a:lnTo>
                    <a:pt x="737581" y="826"/>
                  </a:lnTo>
                  <a:lnTo>
                    <a:pt x="716329" y="2075"/>
                  </a:lnTo>
                  <a:lnTo>
                    <a:pt x="694969" y="3727"/>
                  </a:lnTo>
                  <a:lnTo>
                    <a:pt x="673177" y="5376"/>
                  </a:lnTo>
                  <a:lnTo>
                    <a:pt x="650812" y="6778"/>
                  </a:lnTo>
                  <a:lnTo>
                    <a:pt x="628063" y="7871"/>
                  </a:lnTo>
                  <a:lnTo>
                    <a:pt x="605331" y="8679"/>
                  </a:lnTo>
                  <a:lnTo>
                    <a:pt x="582854" y="9262"/>
                  </a:lnTo>
                  <a:lnTo>
                    <a:pt x="560692" y="9840"/>
                  </a:lnTo>
                  <a:lnTo>
                    <a:pt x="538819" y="10768"/>
                  </a:lnTo>
                  <a:lnTo>
                    <a:pt x="517174" y="12207"/>
                  </a:lnTo>
                  <a:lnTo>
                    <a:pt x="495536" y="13990"/>
                  </a:lnTo>
                  <a:lnTo>
                    <a:pt x="473548" y="15726"/>
                  </a:lnTo>
                  <a:lnTo>
                    <a:pt x="451050" y="17187"/>
                  </a:lnTo>
                  <a:lnTo>
                    <a:pt x="428210" y="18320"/>
                  </a:lnTo>
                  <a:lnTo>
                    <a:pt x="405416" y="19154"/>
                  </a:lnTo>
                  <a:lnTo>
                    <a:pt x="382892" y="19755"/>
                  </a:lnTo>
                  <a:lnTo>
                    <a:pt x="360530" y="20344"/>
                  </a:lnTo>
                  <a:lnTo>
                    <a:pt x="337990" y="21280"/>
                  </a:lnTo>
                  <a:lnTo>
                    <a:pt x="315088" y="22725"/>
                  </a:lnTo>
                  <a:lnTo>
                    <a:pt x="291961" y="24511"/>
                  </a:lnTo>
                  <a:lnTo>
                    <a:pt x="268969" y="26249"/>
                  </a:lnTo>
                  <a:lnTo>
                    <a:pt x="246308" y="27717"/>
                  </a:lnTo>
                  <a:lnTo>
                    <a:pt x="223852" y="29024"/>
                  </a:lnTo>
                  <a:lnTo>
                    <a:pt x="201249" y="30507"/>
                  </a:lnTo>
                  <a:lnTo>
                    <a:pt x="178309" y="32352"/>
                  </a:lnTo>
                  <a:lnTo>
                    <a:pt x="155327" y="34422"/>
                  </a:lnTo>
                  <a:lnTo>
                    <a:pt x="132963" y="36358"/>
                  </a:lnTo>
                  <a:lnTo>
                    <a:pt x="111556" y="37962"/>
                  </a:lnTo>
                  <a:lnTo>
                    <a:pt x="91435" y="39361"/>
                  </a:lnTo>
                  <a:lnTo>
                    <a:pt x="73068" y="40907"/>
                  </a:lnTo>
                  <a:lnTo>
                    <a:pt x="56545" y="42794"/>
                  </a:lnTo>
                  <a:lnTo>
                    <a:pt x="42082" y="44902"/>
                  </a:lnTo>
                  <a:lnTo>
                    <a:pt x="28783" y="47085"/>
                  </a:lnTo>
                  <a:lnTo>
                    <a:pt x="15479" y="4953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038123" y="243547"/>
            <a:ext cx="5963743" cy="661904"/>
            <a:chOff x="3038123" y="243547"/>
            <a:chExt cx="5963743" cy="661904"/>
          </a:xfrm>
        </p:grpSpPr>
        <p:sp>
          <p:nvSpPr>
            <p:cNvPr id="16" name="Freeform 15"/>
            <p:cNvSpPr/>
            <p:nvPr/>
          </p:nvSpPr>
          <p:spPr>
            <a:xfrm>
              <a:off x="3038123" y="243547"/>
              <a:ext cx="183598" cy="482920"/>
            </a:xfrm>
            <a:custGeom>
              <a:avLst/>
              <a:gdLst/>
              <a:ahLst/>
              <a:cxnLst/>
              <a:rect l="0" t="0" r="0" b="0"/>
              <a:pathLst>
                <a:path w="183598" h="482920">
                  <a:moveTo>
                    <a:pt x="4612" y="461862"/>
                  </a:moveTo>
                  <a:lnTo>
                    <a:pt x="1813" y="452994"/>
                  </a:lnTo>
                  <a:lnTo>
                    <a:pt x="311" y="444007"/>
                  </a:lnTo>
                  <a:lnTo>
                    <a:pt x="0" y="434011"/>
                  </a:lnTo>
                  <a:lnTo>
                    <a:pt x="506" y="423031"/>
                  </a:lnTo>
                  <a:lnTo>
                    <a:pt x="1326" y="411219"/>
                  </a:lnTo>
                  <a:lnTo>
                    <a:pt x="2141" y="398756"/>
                  </a:lnTo>
                  <a:lnTo>
                    <a:pt x="2825" y="385646"/>
                  </a:lnTo>
                  <a:lnTo>
                    <a:pt x="3352" y="371716"/>
                  </a:lnTo>
                  <a:lnTo>
                    <a:pt x="3742" y="356941"/>
                  </a:lnTo>
                  <a:lnTo>
                    <a:pt x="4190" y="341428"/>
                  </a:lnTo>
                  <a:lnTo>
                    <a:pt x="5030" y="325329"/>
                  </a:lnTo>
                  <a:lnTo>
                    <a:pt x="6411" y="308794"/>
                  </a:lnTo>
                  <a:lnTo>
                    <a:pt x="8153" y="291944"/>
                  </a:lnTo>
                  <a:lnTo>
                    <a:pt x="9863" y="274873"/>
                  </a:lnTo>
                  <a:lnTo>
                    <a:pt x="11311" y="257644"/>
                  </a:lnTo>
                  <a:lnTo>
                    <a:pt x="12605" y="240142"/>
                  </a:lnTo>
                  <a:lnTo>
                    <a:pt x="14080" y="222093"/>
                  </a:lnTo>
                  <a:lnTo>
                    <a:pt x="15919" y="203391"/>
                  </a:lnTo>
                  <a:lnTo>
                    <a:pt x="17985" y="184084"/>
                  </a:lnTo>
                  <a:lnTo>
                    <a:pt x="19918" y="164284"/>
                  </a:lnTo>
                  <a:lnTo>
                    <a:pt x="21520" y="144114"/>
                  </a:lnTo>
                  <a:lnTo>
                    <a:pt x="22918" y="123841"/>
                  </a:lnTo>
                  <a:lnTo>
                    <a:pt x="24463" y="103850"/>
                  </a:lnTo>
                  <a:lnTo>
                    <a:pt x="26355" y="84335"/>
                  </a:lnTo>
                  <a:lnTo>
                    <a:pt x="28626" y="65469"/>
                  </a:lnTo>
                  <a:lnTo>
                    <a:pt x="31229" y="47486"/>
                  </a:lnTo>
                  <a:lnTo>
                    <a:pt x="34099" y="30457"/>
                  </a:lnTo>
                  <a:lnTo>
                    <a:pt x="37355" y="15423"/>
                  </a:lnTo>
                  <a:lnTo>
                    <a:pt x="42034" y="4767"/>
                  </a:lnTo>
                  <a:lnTo>
                    <a:pt x="48302" y="0"/>
                  </a:lnTo>
                  <a:lnTo>
                    <a:pt x="54450" y="1020"/>
                  </a:lnTo>
                  <a:lnTo>
                    <a:pt x="59951" y="6771"/>
                  </a:lnTo>
                  <a:lnTo>
                    <a:pt x="64859" y="15748"/>
                  </a:lnTo>
                  <a:lnTo>
                    <a:pt x="69326" y="26338"/>
                  </a:lnTo>
                  <a:lnTo>
                    <a:pt x="73483" y="37532"/>
                  </a:lnTo>
                  <a:lnTo>
                    <a:pt x="77428" y="49330"/>
                  </a:lnTo>
                  <a:lnTo>
                    <a:pt x="81230" y="62464"/>
                  </a:lnTo>
                  <a:lnTo>
                    <a:pt x="84936" y="77259"/>
                  </a:lnTo>
                  <a:lnTo>
                    <a:pt x="88577" y="93131"/>
                  </a:lnTo>
                  <a:lnTo>
                    <a:pt x="92174" y="108881"/>
                  </a:lnTo>
                  <a:lnTo>
                    <a:pt x="95742" y="123825"/>
                  </a:lnTo>
                  <a:lnTo>
                    <a:pt x="99291" y="138285"/>
                  </a:lnTo>
                  <a:lnTo>
                    <a:pt x="102826" y="153274"/>
                  </a:lnTo>
                  <a:lnTo>
                    <a:pt x="106353" y="169345"/>
                  </a:lnTo>
                  <a:lnTo>
                    <a:pt x="109874" y="186088"/>
                  </a:lnTo>
                  <a:lnTo>
                    <a:pt x="113391" y="202428"/>
                  </a:lnTo>
                  <a:lnTo>
                    <a:pt x="116906" y="217757"/>
                  </a:lnTo>
                  <a:lnTo>
                    <a:pt x="120419" y="231966"/>
                  </a:lnTo>
                  <a:lnTo>
                    <a:pt x="123931" y="245190"/>
                  </a:lnTo>
                  <a:lnTo>
                    <a:pt x="127442" y="257640"/>
                  </a:lnTo>
                  <a:lnTo>
                    <a:pt x="130952" y="269679"/>
                  </a:lnTo>
                  <a:lnTo>
                    <a:pt x="134463" y="281776"/>
                  </a:lnTo>
                  <a:lnTo>
                    <a:pt x="137973" y="294191"/>
                  </a:lnTo>
                  <a:lnTo>
                    <a:pt x="141482" y="307144"/>
                  </a:lnTo>
                  <a:lnTo>
                    <a:pt x="144992" y="320905"/>
                  </a:lnTo>
                  <a:lnTo>
                    <a:pt x="148502" y="335531"/>
                  </a:lnTo>
                  <a:lnTo>
                    <a:pt x="152011" y="350760"/>
                  </a:lnTo>
                  <a:lnTo>
                    <a:pt x="155521" y="366128"/>
                  </a:lnTo>
                  <a:lnTo>
                    <a:pt x="159026" y="381352"/>
                  </a:lnTo>
                  <a:lnTo>
                    <a:pt x="162363" y="396335"/>
                  </a:lnTo>
                  <a:lnTo>
                    <a:pt x="165224" y="411082"/>
                  </a:lnTo>
                  <a:lnTo>
                    <a:pt x="167484" y="425613"/>
                  </a:lnTo>
                  <a:lnTo>
                    <a:pt x="169374" y="439369"/>
                  </a:lnTo>
                  <a:lnTo>
                    <a:pt x="171673" y="452557"/>
                  </a:lnTo>
                  <a:lnTo>
                    <a:pt x="175702" y="466338"/>
                  </a:lnTo>
                  <a:lnTo>
                    <a:pt x="183597" y="482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63792" y="558010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101279" y="67"/>
                  </a:lnTo>
                  <a:lnTo>
                    <a:pt x="88648" y="707"/>
                  </a:lnTo>
                  <a:lnTo>
                    <a:pt x="76743" y="2004"/>
                  </a:lnTo>
                  <a:lnTo>
                    <a:pt x="65261" y="3863"/>
                  </a:lnTo>
                  <a:lnTo>
                    <a:pt x="54069" y="6180"/>
                  </a:lnTo>
                  <a:lnTo>
                    <a:pt x="43096" y="8842"/>
                  </a:lnTo>
                  <a:lnTo>
                    <a:pt x="32735" y="11604"/>
                  </a:lnTo>
                  <a:lnTo>
                    <a:pt x="22812" y="14362"/>
                  </a:lnTo>
                  <a:lnTo>
                    <a:pt x="12454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63875" y="536346"/>
              <a:ext cx="204262" cy="369105"/>
            </a:xfrm>
            <a:custGeom>
              <a:avLst/>
              <a:gdLst/>
              <a:ahLst/>
              <a:cxnLst/>
              <a:rect l="0" t="0" r="0" b="0"/>
              <a:pathLst>
                <a:path w="204262" h="369105">
                  <a:moveTo>
                    <a:pt x="168456" y="95363"/>
                  </a:moveTo>
                  <a:lnTo>
                    <a:pt x="171323" y="86495"/>
                  </a:lnTo>
                  <a:lnTo>
                    <a:pt x="173465" y="77508"/>
                  </a:lnTo>
                  <a:lnTo>
                    <a:pt x="175059" y="67517"/>
                  </a:lnTo>
                  <a:lnTo>
                    <a:pt x="175894" y="56710"/>
                  </a:lnTo>
                  <a:lnTo>
                    <a:pt x="175446" y="45546"/>
                  </a:lnTo>
                  <a:lnTo>
                    <a:pt x="173528" y="34355"/>
                  </a:lnTo>
                  <a:lnTo>
                    <a:pt x="169945" y="23761"/>
                  </a:lnTo>
                  <a:lnTo>
                    <a:pt x="164340" y="14722"/>
                  </a:lnTo>
                  <a:lnTo>
                    <a:pt x="156719" y="7625"/>
                  </a:lnTo>
                  <a:lnTo>
                    <a:pt x="147535" y="2677"/>
                  </a:lnTo>
                  <a:lnTo>
                    <a:pt x="137469" y="166"/>
                  </a:lnTo>
                  <a:lnTo>
                    <a:pt x="127011" y="0"/>
                  </a:lnTo>
                  <a:lnTo>
                    <a:pt x="116739" y="1970"/>
                  </a:lnTo>
                  <a:lnTo>
                    <a:pt x="107381" y="5943"/>
                  </a:lnTo>
                  <a:lnTo>
                    <a:pt x="99247" y="11650"/>
                  </a:lnTo>
                  <a:lnTo>
                    <a:pt x="92449" y="18901"/>
                  </a:lnTo>
                  <a:lnTo>
                    <a:pt x="87091" y="27662"/>
                  </a:lnTo>
                  <a:lnTo>
                    <a:pt x="83082" y="37771"/>
                  </a:lnTo>
                  <a:lnTo>
                    <a:pt x="80353" y="48812"/>
                  </a:lnTo>
                  <a:lnTo>
                    <a:pt x="78953" y="60214"/>
                  </a:lnTo>
                  <a:lnTo>
                    <a:pt x="78794" y="71618"/>
                  </a:lnTo>
                  <a:lnTo>
                    <a:pt x="79990" y="82714"/>
                  </a:lnTo>
                  <a:lnTo>
                    <a:pt x="82920" y="93166"/>
                  </a:lnTo>
                  <a:lnTo>
                    <a:pt x="87637" y="102847"/>
                  </a:lnTo>
                  <a:lnTo>
                    <a:pt x="94077" y="111330"/>
                  </a:lnTo>
                  <a:lnTo>
                    <a:pt x="102219" y="117826"/>
                  </a:lnTo>
                  <a:lnTo>
                    <a:pt x="111873" y="122078"/>
                  </a:lnTo>
                  <a:lnTo>
                    <a:pt x="122421" y="124137"/>
                  </a:lnTo>
                  <a:lnTo>
                    <a:pt x="132953" y="124089"/>
                  </a:lnTo>
                  <a:lnTo>
                    <a:pt x="142950" y="122203"/>
                  </a:lnTo>
                  <a:lnTo>
                    <a:pt x="152117" y="118685"/>
                  </a:lnTo>
                  <a:lnTo>
                    <a:pt x="160202" y="113592"/>
                  </a:lnTo>
                  <a:lnTo>
                    <a:pt x="167203" y="107172"/>
                  </a:lnTo>
                  <a:lnTo>
                    <a:pt x="173606" y="102348"/>
                  </a:lnTo>
                  <a:lnTo>
                    <a:pt x="179419" y="102831"/>
                  </a:lnTo>
                  <a:lnTo>
                    <a:pt x="183992" y="108167"/>
                  </a:lnTo>
                  <a:lnTo>
                    <a:pt x="187688" y="117162"/>
                  </a:lnTo>
                  <a:lnTo>
                    <a:pt x="190823" y="128635"/>
                  </a:lnTo>
                  <a:lnTo>
                    <a:pt x="193371" y="141501"/>
                  </a:lnTo>
                  <a:lnTo>
                    <a:pt x="195332" y="155052"/>
                  </a:lnTo>
                  <a:lnTo>
                    <a:pt x="196943" y="168751"/>
                  </a:lnTo>
                  <a:lnTo>
                    <a:pt x="198616" y="182109"/>
                  </a:lnTo>
                  <a:lnTo>
                    <a:pt x="200578" y="194920"/>
                  </a:lnTo>
                  <a:lnTo>
                    <a:pt x="202553" y="207509"/>
                  </a:lnTo>
                  <a:lnTo>
                    <a:pt x="203891" y="220577"/>
                  </a:lnTo>
                  <a:lnTo>
                    <a:pt x="204261" y="234477"/>
                  </a:lnTo>
                  <a:lnTo>
                    <a:pt x="203337" y="248748"/>
                  </a:lnTo>
                  <a:lnTo>
                    <a:pt x="200657" y="262343"/>
                  </a:lnTo>
                  <a:lnTo>
                    <a:pt x="196137" y="274705"/>
                  </a:lnTo>
                  <a:lnTo>
                    <a:pt x="189847" y="285613"/>
                  </a:lnTo>
                  <a:lnTo>
                    <a:pt x="181812" y="294943"/>
                  </a:lnTo>
                  <a:lnTo>
                    <a:pt x="172225" y="302806"/>
                  </a:lnTo>
                  <a:lnTo>
                    <a:pt x="161383" y="309459"/>
                  </a:lnTo>
                  <a:lnTo>
                    <a:pt x="149591" y="315185"/>
                  </a:lnTo>
                  <a:lnTo>
                    <a:pt x="137111" y="320232"/>
                  </a:lnTo>
                  <a:lnTo>
                    <a:pt x="124310" y="324796"/>
                  </a:lnTo>
                  <a:lnTo>
                    <a:pt x="111643" y="329023"/>
                  </a:lnTo>
                  <a:lnTo>
                    <a:pt x="99348" y="333018"/>
                  </a:lnTo>
                  <a:lnTo>
                    <a:pt x="87464" y="336854"/>
                  </a:lnTo>
                  <a:lnTo>
                    <a:pt x="75944" y="340584"/>
                  </a:lnTo>
                  <a:lnTo>
                    <a:pt x="64715" y="344241"/>
                  </a:lnTo>
                  <a:lnTo>
                    <a:pt x="53772" y="347890"/>
                  </a:lnTo>
                  <a:lnTo>
                    <a:pt x="41901" y="352093"/>
                  </a:lnTo>
                  <a:lnTo>
                    <a:pt x="25823" y="358338"/>
                  </a:lnTo>
                  <a:lnTo>
                    <a:pt x="0" y="3691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30570" y="515896"/>
              <a:ext cx="91275" cy="134036"/>
            </a:xfrm>
            <a:custGeom>
              <a:avLst/>
              <a:gdLst/>
              <a:ahLst/>
              <a:cxnLst/>
              <a:rect l="0" t="0" r="0" b="0"/>
              <a:pathLst>
                <a:path w="91275" h="134036">
                  <a:moveTo>
                    <a:pt x="7046" y="84228"/>
                  </a:moveTo>
                  <a:lnTo>
                    <a:pt x="7180" y="98763"/>
                  </a:lnTo>
                  <a:lnTo>
                    <a:pt x="8461" y="111394"/>
                  </a:lnTo>
                  <a:lnTo>
                    <a:pt x="11002" y="123222"/>
                  </a:lnTo>
                  <a:lnTo>
                    <a:pt x="12799" y="131869"/>
                  </a:lnTo>
                  <a:lnTo>
                    <a:pt x="11894" y="134035"/>
                  </a:lnTo>
                  <a:lnTo>
                    <a:pt x="9530" y="130717"/>
                  </a:lnTo>
                  <a:lnTo>
                    <a:pt x="6719" y="123653"/>
                  </a:lnTo>
                  <a:lnTo>
                    <a:pt x="4110" y="114149"/>
                  </a:lnTo>
                  <a:lnTo>
                    <a:pt x="1982" y="103075"/>
                  </a:lnTo>
                  <a:lnTo>
                    <a:pt x="533" y="91150"/>
                  </a:lnTo>
                  <a:lnTo>
                    <a:pt x="0" y="79038"/>
                  </a:lnTo>
                  <a:lnTo>
                    <a:pt x="425" y="67106"/>
                  </a:lnTo>
                  <a:lnTo>
                    <a:pt x="2014" y="55797"/>
                  </a:lnTo>
                  <a:lnTo>
                    <a:pt x="5207" y="45722"/>
                  </a:lnTo>
                  <a:lnTo>
                    <a:pt x="10096" y="37093"/>
                  </a:lnTo>
                  <a:lnTo>
                    <a:pt x="16480" y="29787"/>
                  </a:lnTo>
                  <a:lnTo>
                    <a:pt x="24053" y="23555"/>
                  </a:lnTo>
                  <a:lnTo>
                    <a:pt x="32511" y="18141"/>
                  </a:lnTo>
                  <a:lnTo>
                    <a:pt x="41533" y="13469"/>
                  </a:lnTo>
                  <a:lnTo>
                    <a:pt x="51881" y="9195"/>
                  </a:lnTo>
                  <a:lnTo>
                    <a:pt x="66693" y="4939"/>
                  </a:lnTo>
                  <a:lnTo>
                    <a:pt x="912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63840" y="515896"/>
              <a:ext cx="100307" cy="139042"/>
            </a:xfrm>
            <a:custGeom>
              <a:avLst/>
              <a:gdLst/>
              <a:ahLst/>
              <a:cxnLst/>
              <a:rect l="0" t="0" r="0" b="0"/>
              <a:pathLst>
                <a:path w="100307" h="139042">
                  <a:moveTo>
                    <a:pt x="73818" y="21057"/>
                  </a:moveTo>
                  <a:lnTo>
                    <a:pt x="62149" y="24058"/>
                  </a:lnTo>
                  <a:lnTo>
                    <a:pt x="51661" y="27480"/>
                  </a:lnTo>
                  <a:lnTo>
                    <a:pt x="41368" y="31681"/>
                  </a:lnTo>
                  <a:lnTo>
                    <a:pt x="31412" y="36754"/>
                  </a:lnTo>
                  <a:lnTo>
                    <a:pt x="22365" y="42883"/>
                  </a:lnTo>
                  <a:lnTo>
                    <a:pt x="14492" y="50072"/>
                  </a:lnTo>
                  <a:lnTo>
                    <a:pt x="8060" y="58332"/>
                  </a:lnTo>
                  <a:lnTo>
                    <a:pt x="3492" y="67775"/>
                  </a:lnTo>
                  <a:lnTo>
                    <a:pt x="835" y="78339"/>
                  </a:lnTo>
                  <a:lnTo>
                    <a:pt x="0" y="89516"/>
                  </a:lnTo>
                  <a:lnTo>
                    <a:pt x="945" y="100477"/>
                  </a:lnTo>
                  <a:lnTo>
                    <a:pt x="3474" y="110762"/>
                  </a:lnTo>
                  <a:lnTo>
                    <a:pt x="7610" y="119953"/>
                  </a:lnTo>
                  <a:lnTo>
                    <a:pt x="13659" y="127521"/>
                  </a:lnTo>
                  <a:lnTo>
                    <a:pt x="21611" y="133340"/>
                  </a:lnTo>
                  <a:lnTo>
                    <a:pt x="31036" y="137279"/>
                  </a:lnTo>
                  <a:lnTo>
                    <a:pt x="41270" y="139041"/>
                  </a:lnTo>
                  <a:lnTo>
                    <a:pt x="51845" y="138668"/>
                  </a:lnTo>
                  <a:lnTo>
                    <a:pt x="62198" y="136319"/>
                  </a:lnTo>
                  <a:lnTo>
                    <a:pt x="71610" y="132085"/>
                  </a:lnTo>
                  <a:lnTo>
                    <a:pt x="79780" y="126199"/>
                  </a:lnTo>
                  <a:lnTo>
                    <a:pt x="86603" y="118826"/>
                  </a:lnTo>
                  <a:lnTo>
                    <a:pt x="91977" y="109983"/>
                  </a:lnTo>
                  <a:lnTo>
                    <a:pt x="95998" y="99818"/>
                  </a:lnTo>
                  <a:lnTo>
                    <a:pt x="98735" y="88741"/>
                  </a:lnTo>
                  <a:lnTo>
                    <a:pt x="100140" y="77313"/>
                  </a:lnTo>
                  <a:lnTo>
                    <a:pt x="100306" y="65893"/>
                  </a:lnTo>
                  <a:lnTo>
                    <a:pt x="99285" y="54786"/>
                  </a:lnTo>
                  <a:lnTo>
                    <a:pt x="97006" y="44327"/>
                  </a:lnTo>
                  <a:lnTo>
                    <a:pt x="93552" y="34636"/>
                  </a:lnTo>
                  <a:lnTo>
                    <a:pt x="89236" y="25948"/>
                  </a:lnTo>
                  <a:lnTo>
                    <a:pt x="83990" y="17856"/>
                  </a:lnTo>
                  <a:lnTo>
                    <a:pt x="76238" y="9649"/>
                  </a:lnTo>
                  <a:lnTo>
                    <a:pt x="632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35505" y="536953"/>
              <a:ext cx="112724" cy="124356"/>
            </a:xfrm>
            <a:custGeom>
              <a:avLst/>
              <a:gdLst/>
              <a:ahLst/>
              <a:cxnLst/>
              <a:rect l="0" t="0" r="0" b="0"/>
              <a:pathLst>
                <a:path w="112724" h="124356">
                  <a:moveTo>
                    <a:pt x="7438" y="21057"/>
                  </a:moveTo>
                  <a:lnTo>
                    <a:pt x="4571" y="32792"/>
                  </a:lnTo>
                  <a:lnTo>
                    <a:pt x="2429" y="43921"/>
                  </a:lnTo>
                  <a:lnTo>
                    <a:pt x="835" y="55510"/>
                  </a:lnTo>
                  <a:lnTo>
                    <a:pt x="0" y="67326"/>
                  </a:lnTo>
                  <a:lnTo>
                    <a:pt x="448" y="78689"/>
                  </a:lnTo>
                  <a:lnTo>
                    <a:pt x="2362" y="89234"/>
                  </a:lnTo>
                  <a:lnTo>
                    <a:pt x="5771" y="98762"/>
                  </a:lnTo>
                  <a:lnTo>
                    <a:pt x="10729" y="107086"/>
                  </a:lnTo>
                  <a:lnTo>
                    <a:pt x="17100" y="114222"/>
                  </a:lnTo>
                  <a:lnTo>
                    <a:pt x="24632" y="119860"/>
                  </a:lnTo>
                  <a:lnTo>
                    <a:pt x="33049" y="123300"/>
                  </a:lnTo>
                  <a:lnTo>
                    <a:pt x="42110" y="124355"/>
                  </a:lnTo>
                  <a:lnTo>
                    <a:pt x="51462" y="123285"/>
                  </a:lnTo>
                  <a:lnTo>
                    <a:pt x="60659" y="120516"/>
                  </a:lnTo>
                  <a:lnTo>
                    <a:pt x="69468" y="116467"/>
                  </a:lnTo>
                  <a:lnTo>
                    <a:pt x="77687" y="111328"/>
                  </a:lnTo>
                  <a:lnTo>
                    <a:pt x="85062" y="105063"/>
                  </a:lnTo>
                  <a:lnTo>
                    <a:pt x="91536" y="97738"/>
                  </a:lnTo>
                  <a:lnTo>
                    <a:pt x="97055" y="89364"/>
                  </a:lnTo>
                  <a:lnTo>
                    <a:pt x="101471" y="79833"/>
                  </a:lnTo>
                  <a:lnTo>
                    <a:pt x="104814" y="69205"/>
                  </a:lnTo>
                  <a:lnTo>
                    <a:pt x="107252" y="57880"/>
                  </a:lnTo>
                  <a:lnTo>
                    <a:pt x="109245" y="45198"/>
                  </a:lnTo>
                  <a:lnTo>
                    <a:pt x="110968" y="27808"/>
                  </a:lnTo>
                  <a:lnTo>
                    <a:pt x="1127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11399" y="498298"/>
              <a:ext cx="121761" cy="292243"/>
            </a:xfrm>
            <a:custGeom>
              <a:avLst/>
              <a:gdLst/>
              <a:ahLst/>
              <a:cxnLst/>
              <a:rect l="0" t="0" r="0" b="0"/>
              <a:pathLst>
                <a:path w="121761" h="292243">
                  <a:moveTo>
                    <a:pt x="0" y="133411"/>
                  </a:moveTo>
                  <a:lnTo>
                    <a:pt x="2867" y="145147"/>
                  </a:lnTo>
                  <a:lnTo>
                    <a:pt x="5008" y="156275"/>
                  </a:lnTo>
                  <a:lnTo>
                    <a:pt x="6616" y="167869"/>
                  </a:lnTo>
                  <a:lnTo>
                    <a:pt x="7969" y="179858"/>
                  </a:lnTo>
                  <a:lnTo>
                    <a:pt x="9467" y="191869"/>
                  </a:lnTo>
                  <a:lnTo>
                    <a:pt x="11313" y="203677"/>
                  </a:lnTo>
                  <a:lnTo>
                    <a:pt x="13380" y="215376"/>
                  </a:lnTo>
                  <a:lnTo>
                    <a:pt x="15312" y="227293"/>
                  </a:lnTo>
                  <a:lnTo>
                    <a:pt x="16908" y="239605"/>
                  </a:lnTo>
                  <a:lnTo>
                    <a:pt x="18132" y="252331"/>
                  </a:lnTo>
                  <a:lnTo>
                    <a:pt x="19028" y="265414"/>
                  </a:lnTo>
                  <a:lnTo>
                    <a:pt x="19644" y="278686"/>
                  </a:lnTo>
                  <a:lnTo>
                    <a:pt x="19317" y="288994"/>
                  </a:lnTo>
                  <a:lnTo>
                    <a:pt x="17696" y="292242"/>
                  </a:lnTo>
                  <a:lnTo>
                    <a:pt x="15880" y="289358"/>
                  </a:lnTo>
                  <a:lnTo>
                    <a:pt x="14358" y="282353"/>
                  </a:lnTo>
                  <a:lnTo>
                    <a:pt x="13206" y="272752"/>
                  </a:lnTo>
                  <a:lnTo>
                    <a:pt x="12373" y="261538"/>
                  </a:lnTo>
                  <a:lnTo>
                    <a:pt x="11783" y="249313"/>
                  </a:lnTo>
                  <a:lnTo>
                    <a:pt x="11205" y="236449"/>
                  </a:lnTo>
                  <a:lnTo>
                    <a:pt x="10279" y="223177"/>
                  </a:lnTo>
                  <a:lnTo>
                    <a:pt x="8842" y="209641"/>
                  </a:lnTo>
                  <a:lnTo>
                    <a:pt x="7062" y="195933"/>
                  </a:lnTo>
                  <a:lnTo>
                    <a:pt x="5327" y="182114"/>
                  </a:lnTo>
                  <a:lnTo>
                    <a:pt x="3867" y="168220"/>
                  </a:lnTo>
                  <a:lnTo>
                    <a:pt x="2735" y="154278"/>
                  </a:lnTo>
                  <a:lnTo>
                    <a:pt x="1901" y="140304"/>
                  </a:lnTo>
                  <a:lnTo>
                    <a:pt x="1310" y="126308"/>
                  </a:lnTo>
                  <a:lnTo>
                    <a:pt x="1067" y="112298"/>
                  </a:lnTo>
                  <a:lnTo>
                    <a:pt x="1427" y="98279"/>
                  </a:lnTo>
                  <a:lnTo>
                    <a:pt x="2489" y="84258"/>
                  </a:lnTo>
                  <a:lnTo>
                    <a:pt x="4354" y="70401"/>
                  </a:lnTo>
                  <a:lnTo>
                    <a:pt x="7210" y="57017"/>
                  </a:lnTo>
                  <a:lnTo>
                    <a:pt x="11063" y="44245"/>
                  </a:lnTo>
                  <a:lnTo>
                    <a:pt x="15939" y="32381"/>
                  </a:lnTo>
                  <a:lnTo>
                    <a:pt x="21961" y="21938"/>
                  </a:lnTo>
                  <a:lnTo>
                    <a:pt x="29086" y="13077"/>
                  </a:lnTo>
                  <a:lnTo>
                    <a:pt x="37141" y="6127"/>
                  </a:lnTo>
                  <a:lnTo>
                    <a:pt x="45918" y="1732"/>
                  </a:lnTo>
                  <a:lnTo>
                    <a:pt x="55223" y="0"/>
                  </a:lnTo>
                  <a:lnTo>
                    <a:pt x="64741" y="599"/>
                  </a:lnTo>
                  <a:lnTo>
                    <a:pt x="74051" y="3044"/>
                  </a:lnTo>
                  <a:lnTo>
                    <a:pt x="82935" y="6872"/>
                  </a:lnTo>
                  <a:lnTo>
                    <a:pt x="91204" y="11861"/>
                  </a:lnTo>
                  <a:lnTo>
                    <a:pt x="98613" y="18025"/>
                  </a:lnTo>
                  <a:lnTo>
                    <a:pt x="105110" y="25282"/>
                  </a:lnTo>
                  <a:lnTo>
                    <a:pt x="110643" y="33610"/>
                  </a:lnTo>
                  <a:lnTo>
                    <a:pt x="115069" y="43111"/>
                  </a:lnTo>
                  <a:lnTo>
                    <a:pt x="118415" y="53724"/>
                  </a:lnTo>
                  <a:lnTo>
                    <a:pt x="120680" y="65105"/>
                  </a:lnTo>
                  <a:lnTo>
                    <a:pt x="121760" y="76738"/>
                  </a:lnTo>
                  <a:lnTo>
                    <a:pt x="121700" y="88291"/>
                  </a:lnTo>
                  <a:lnTo>
                    <a:pt x="120355" y="99319"/>
                  </a:lnTo>
                  <a:lnTo>
                    <a:pt x="117326" y="109191"/>
                  </a:lnTo>
                  <a:lnTo>
                    <a:pt x="112540" y="117675"/>
                  </a:lnTo>
                  <a:lnTo>
                    <a:pt x="106056" y="124709"/>
                  </a:lnTo>
                  <a:lnTo>
                    <a:pt x="97884" y="130226"/>
                  </a:lnTo>
                  <a:lnTo>
                    <a:pt x="88214" y="134347"/>
                  </a:lnTo>
                  <a:lnTo>
                    <a:pt x="77753" y="137326"/>
                  </a:lnTo>
                  <a:lnTo>
                    <a:pt x="66497" y="139749"/>
                  </a:lnTo>
                  <a:lnTo>
                    <a:pt x="52343" y="141832"/>
                  </a:lnTo>
                  <a:lnTo>
                    <a:pt x="31585" y="1439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64640" y="526424"/>
              <a:ext cx="83985" cy="126862"/>
            </a:xfrm>
            <a:custGeom>
              <a:avLst/>
              <a:gdLst/>
              <a:ahLst/>
              <a:cxnLst/>
              <a:rect l="0" t="0" r="0" b="0"/>
              <a:pathLst>
                <a:path w="83985" h="126862">
                  <a:moveTo>
                    <a:pt x="67898" y="0"/>
                  </a:moveTo>
                  <a:lnTo>
                    <a:pt x="59097" y="3001"/>
                  </a:lnTo>
                  <a:lnTo>
                    <a:pt x="50750" y="6424"/>
                  </a:lnTo>
                  <a:lnTo>
                    <a:pt x="42061" y="10624"/>
                  </a:lnTo>
                  <a:lnTo>
                    <a:pt x="33286" y="15697"/>
                  </a:lnTo>
                  <a:lnTo>
                    <a:pt x="25088" y="21827"/>
                  </a:lnTo>
                  <a:lnTo>
                    <a:pt x="17807" y="29015"/>
                  </a:lnTo>
                  <a:lnTo>
                    <a:pt x="11616" y="37275"/>
                  </a:lnTo>
                  <a:lnTo>
                    <a:pt x="6684" y="46718"/>
                  </a:lnTo>
                  <a:lnTo>
                    <a:pt x="2972" y="57283"/>
                  </a:lnTo>
                  <a:lnTo>
                    <a:pt x="615" y="68460"/>
                  </a:lnTo>
                  <a:lnTo>
                    <a:pt x="0" y="79421"/>
                  </a:lnTo>
                  <a:lnTo>
                    <a:pt x="1181" y="89710"/>
                  </a:lnTo>
                  <a:lnTo>
                    <a:pt x="4091" y="99074"/>
                  </a:lnTo>
                  <a:lnTo>
                    <a:pt x="8710" y="107291"/>
                  </a:lnTo>
                  <a:lnTo>
                    <a:pt x="14854" y="114362"/>
                  </a:lnTo>
                  <a:lnTo>
                    <a:pt x="22232" y="120128"/>
                  </a:lnTo>
                  <a:lnTo>
                    <a:pt x="30546" y="124185"/>
                  </a:lnTo>
                  <a:lnTo>
                    <a:pt x="39533" y="126464"/>
                  </a:lnTo>
                  <a:lnTo>
                    <a:pt x="48667" y="126861"/>
                  </a:lnTo>
                  <a:lnTo>
                    <a:pt x="57185" y="125083"/>
                  </a:lnTo>
                  <a:lnTo>
                    <a:pt x="64720" y="121178"/>
                  </a:lnTo>
                  <a:lnTo>
                    <a:pt x="71100" y="115302"/>
                  </a:lnTo>
                  <a:lnTo>
                    <a:pt x="76169" y="107546"/>
                  </a:lnTo>
                  <a:lnTo>
                    <a:pt x="79981" y="98151"/>
                  </a:lnTo>
                  <a:lnTo>
                    <a:pt x="82577" y="87608"/>
                  </a:lnTo>
                  <a:lnTo>
                    <a:pt x="83886" y="76548"/>
                  </a:lnTo>
                  <a:lnTo>
                    <a:pt x="83984" y="65378"/>
                  </a:lnTo>
                  <a:lnTo>
                    <a:pt x="82748" y="54440"/>
                  </a:lnTo>
                  <a:lnTo>
                    <a:pt x="79791" y="44095"/>
                  </a:lnTo>
                  <a:lnTo>
                    <a:pt x="75073" y="34481"/>
                  </a:lnTo>
                  <a:lnTo>
                    <a:pt x="69285" y="25844"/>
                  </a:lnTo>
                  <a:lnTo>
                    <a:pt x="63104" y="17793"/>
                  </a:lnTo>
                  <a:lnTo>
                    <a:pt x="55988" y="9619"/>
                  </a:lnTo>
                  <a:lnTo>
                    <a:pt x="468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97044" y="316948"/>
              <a:ext cx="93423" cy="335819"/>
            </a:xfrm>
            <a:custGeom>
              <a:avLst/>
              <a:gdLst/>
              <a:ahLst/>
              <a:cxnLst/>
              <a:rect l="0" t="0" r="0" b="0"/>
              <a:pathLst>
                <a:path w="93423" h="335819">
                  <a:moveTo>
                    <a:pt x="30251" y="335818"/>
                  </a:moveTo>
                  <a:lnTo>
                    <a:pt x="30184" y="324083"/>
                  </a:lnTo>
                  <a:lnTo>
                    <a:pt x="29544" y="312954"/>
                  </a:lnTo>
                  <a:lnTo>
                    <a:pt x="28252" y="301351"/>
                  </a:lnTo>
                  <a:lnTo>
                    <a:pt x="26565" y="289017"/>
                  </a:lnTo>
                  <a:lnTo>
                    <a:pt x="24896" y="275709"/>
                  </a:lnTo>
                  <a:lnTo>
                    <a:pt x="23479" y="261409"/>
                  </a:lnTo>
                  <a:lnTo>
                    <a:pt x="22208" y="246577"/>
                  </a:lnTo>
                  <a:lnTo>
                    <a:pt x="20749" y="232012"/>
                  </a:lnTo>
                  <a:lnTo>
                    <a:pt x="18916" y="218143"/>
                  </a:lnTo>
                  <a:lnTo>
                    <a:pt x="16685" y="204884"/>
                  </a:lnTo>
                  <a:lnTo>
                    <a:pt x="14109" y="191834"/>
                  </a:lnTo>
                  <a:lnTo>
                    <a:pt x="11266" y="178715"/>
                  </a:lnTo>
                  <a:lnTo>
                    <a:pt x="8391" y="165259"/>
                  </a:lnTo>
                  <a:lnTo>
                    <a:pt x="5847" y="151146"/>
                  </a:lnTo>
                  <a:lnTo>
                    <a:pt x="3807" y="136276"/>
                  </a:lnTo>
                  <a:lnTo>
                    <a:pt x="2270" y="120881"/>
                  </a:lnTo>
                  <a:lnTo>
                    <a:pt x="1156" y="105400"/>
                  </a:lnTo>
                  <a:lnTo>
                    <a:pt x="373" y="90100"/>
                  </a:lnTo>
                  <a:lnTo>
                    <a:pt x="0" y="75065"/>
                  </a:lnTo>
                  <a:lnTo>
                    <a:pt x="273" y="60285"/>
                  </a:lnTo>
                  <a:lnTo>
                    <a:pt x="1285" y="45731"/>
                  </a:lnTo>
                  <a:lnTo>
                    <a:pt x="3456" y="32008"/>
                  </a:lnTo>
                  <a:lnTo>
                    <a:pt x="7581" y="20304"/>
                  </a:lnTo>
                  <a:lnTo>
                    <a:pt x="13914" y="11110"/>
                  </a:lnTo>
                  <a:lnTo>
                    <a:pt x="22083" y="4599"/>
                  </a:lnTo>
                  <a:lnTo>
                    <a:pt x="31394" y="962"/>
                  </a:lnTo>
                  <a:lnTo>
                    <a:pt x="41309" y="0"/>
                  </a:lnTo>
                  <a:lnTo>
                    <a:pt x="51266" y="1320"/>
                  </a:lnTo>
                  <a:lnTo>
                    <a:pt x="61672" y="4867"/>
                  </a:lnTo>
                  <a:lnTo>
                    <a:pt x="74550" y="13183"/>
                  </a:lnTo>
                  <a:lnTo>
                    <a:pt x="93422" y="304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64124" y="50536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93550" y="10529"/>
                  </a:lnTo>
                  <a:lnTo>
                    <a:pt x="82421" y="10529"/>
                  </a:lnTo>
                  <a:lnTo>
                    <a:pt x="70832" y="10524"/>
                  </a:lnTo>
                  <a:lnTo>
                    <a:pt x="58914" y="10323"/>
                  </a:lnTo>
                  <a:lnTo>
                    <a:pt x="45796" y="9421"/>
                  </a:lnTo>
                  <a:lnTo>
                    <a:pt x="28084" y="66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22093" y="494839"/>
              <a:ext cx="202134" cy="146051"/>
            </a:xfrm>
            <a:custGeom>
              <a:avLst/>
              <a:gdLst/>
              <a:ahLst/>
              <a:cxnLst/>
              <a:rect l="0" t="0" r="0" b="0"/>
              <a:pathLst>
                <a:path w="202134" h="14605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9" y="72330"/>
                  </a:lnTo>
                  <a:lnTo>
                    <a:pt x="355" y="85337"/>
                  </a:lnTo>
                  <a:lnTo>
                    <a:pt x="1651" y="97605"/>
                  </a:lnTo>
                  <a:lnTo>
                    <a:pt x="4162" y="108800"/>
                  </a:lnTo>
                  <a:lnTo>
                    <a:pt x="7986" y="118450"/>
                  </a:lnTo>
                  <a:lnTo>
                    <a:pt x="13227" y="125802"/>
                  </a:lnTo>
                  <a:lnTo>
                    <a:pt x="19784" y="130659"/>
                  </a:lnTo>
                  <a:lnTo>
                    <a:pt x="27100" y="132972"/>
                  </a:lnTo>
                  <a:lnTo>
                    <a:pt x="34309" y="132570"/>
                  </a:lnTo>
                  <a:lnTo>
                    <a:pt x="40927" y="129635"/>
                  </a:lnTo>
                  <a:lnTo>
                    <a:pt x="46840" y="124601"/>
                  </a:lnTo>
                  <a:lnTo>
                    <a:pt x="52120" y="117951"/>
                  </a:lnTo>
                  <a:lnTo>
                    <a:pt x="56900" y="110188"/>
                  </a:lnTo>
                  <a:lnTo>
                    <a:pt x="61541" y="104225"/>
                  </a:lnTo>
                  <a:lnTo>
                    <a:pt x="66131" y="103271"/>
                  </a:lnTo>
                  <a:lnTo>
                    <a:pt x="70426" y="106044"/>
                  </a:lnTo>
                  <a:lnTo>
                    <a:pt x="74817" y="110906"/>
                  </a:lnTo>
                  <a:lnTo>
                    <a:pt x="79616" y="116851"/>
                  </a:lnTo>
                  <a:lnTo>
                    <a:pt x="84910" y="123340"/>
                  </a:lnTo>
                  <a:lnTo>
                    <a:pt x="90663" y="130085"/>
                  </a:lnTo>
                  <a:lnTo>
                    <a:pt x="97116" y="136458"/>
                  </a:lnTo>
                  <a:lnTo>
                    <a:pt x="104793" y="141470"/>
                  </a:lnTo>
                  <a:lnTo>
                    <a:pt x="113874" y="144694"/>
                  </a:lnTo>
                  <a:lnTo>
                    <a:pt x="124070" y="146050"/>
                  </a:lnTo>
                  <a:lnTo>
                    <a:pt x="134829" y="145524"/>
                  </a:lnTo>
                  <a:lnTo>
                    <a:pt x="145760" y="143314"/>
                  </a:lnTo>
                  <a:lnTo>
                    <a:pt x="156351" y="139578"/>
                  </a:lnTo>
                  <a:lnTo>
                    <a:pt x="165923" y="134338"/>
                  </a:lnTo>
                  <a:lnTo>
                    <a:pt x="174206" y="127745"/>
                  </a:lnTo>
                  <a:lnTo>
                    <a:pt x="181274" y="120050"/>
                  </a:lnTo>
                  <a:lnTo>
                    <a:pt x="187345" y="111516"/>
                  </a:lnTo>
                  <a:lnTo>
                    <a:pt x="192646" y="102369"/>
                  </a:lnTo>
                  <a:lnTo>
                    <a:pt x="197057" y="92788"/>
                  </a:lnTo>
                  <a:lnTo>
                    <a:pt x="200124" y="82903"/>
                  </a:lnTo>
                  <a:lnTo>
                    <a:pt x="201712" y="72824"/>
                  </a:lnTo>
                  <a:lnTo>
                    <a:pt x="202133" y="63071"/>
                  </a:lnTo>
                  <a:lnTo>
                    <a:pt x="202012" y="53626"/>
                  </a:lnTo>
                  <a:lnTo>
                    <a:pt x="201339" y="43660"/>
                  </a:lnTo>
                  <a:lnTo>
                    <a:pt x="200041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63264" y="536953"/>
              <a:ext cx="86179" cy="102858"/>
            </a:xfrm>
            <a:custGeom>
              <a:avLst/>
              <a:gdLst/>
              <a:ahLst/>
              <a:cxnLst/>
              <a:rect l="0" t="0" r="0" b="0"/>
              <a:pathLst>
                <a:path w="86179" h="102858">
                  <a:moveTo>
                    <a:pt x="64155" y="10528"/>
                  </a:moveTo>
                  <a:lnTo>
                    <a:pt x="52554" y="10662"/>
                  </a:lnTo>
                  <a:lnTo>
                    <a:pt x="42706" y="11943"/>
                  </a:lnTo>
                  <a:lnTo>
                    <a:pt x="33706" y="14541"/>
                  </a:lnTo>
                  <a:lnTo>
                    <a:pt x="25437" y="18433"/>
                  </a:lnTo>
                  <a:lnTo>
                    <a:pt x="18058" y="23714"/>
                  </a:lnTo>
                  <a:lnTo>
                    <a:pt x="11597" y="30300"/>
                  </a:lnTo>
                  <a:lnTo>
                    <a:pt x="6263" y="37973"/>
                  </a:lnTo>
                  <a:lnTo>
                    <a:pt x="2506" y="46484"/>
                  </a:lnTo>
                  <a:lnTo>
                    <a:pt x="429" y="55606"/>
                  </a:lnTo>
                  <a:lnTo>
                    <a:pt x="0" y="64999"/>
                  </a:lnTo>
                  <a:lnTo>
                    <a:pt x="1224" y="74224"/>
                  </a:lnTo>
                  <a:lnTo>
                    <a:pt x="3945" y="83042"/>
                  </a:lnTo>
                  <a:lnTo>
                    <a:pt x="8211" y="90928"/>
                  </a:lnTo>
                  <a:lnTo>
                    <a:pt x="14346" y="97014"/>
                  </a:lnTo>
                  <a:lnTo>
                    <a:pt x="22353" y="100987"/>
                  </a:lnTo>
                  <a:lnTo>
                    <a:pt x="31644" y="102857"/>
                  </a:lnTo>
                  <a:lnTo>
                    <a:pt x="41257" y="102683"/>
                  </a:lnTo>
                  <a:lnTo>
                    <a:pt x="50601" y="100711"/>
                  </a:lnTo>
                  <a:lnTo>
                    <a:pt x="59313" y="97136"/>
                  </a:lnTo>
                  <a:lnTo>
                    <a:pt x="67085" y="92005"/>
                  </a:lnTo>
                  <a:lnTo>
                    <a:pt x="73853" y="85480"/>
                  </a:lnTo>
                  <a:lnTo>
                    <a:pt x="79414" y="77661"/>
                  </a:lnTo>
                  <a:lnTo>
                    <a:pt x="83335" y="68511"/>
                  </a:lnTo>
                  <a:lnTo>
                    <a:pt x="85530" y="58146"/>
                  </a:lnTo>
                  <a:lnTo>
                    <a:pt x="86178" y="47200"/>
                  </a:lnTo>
                  <a:lnTo>
                    <a:pt x="85499" y="35556"/>
                  </a:lnTo>
                  <a:lnTo>
                    <a:pt x="82317" y="21078"/>
                  </a:lnTo>
                  <a:lnTo>
                    <a:pt x="746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80062" y="494839"/>
              <a:ext cx="115814" cy="114091"/>
            </a:xfrm>
            <a:custGeom>
              <a:avLst/>
              <a:gdLst/>
              <a:ahLst/>
              <a:cxnLst/>
              <a:rect l="0" t="0" r="0" b="0"/>
              <a:pathLst>
                <a:path w="115814" h="114091">
                  <a:moveTo>
                    <a:pt x="0" y="42114"/>
                  </a:moveTo>
                  <a:lnTo>
                    <a:pt x="2934" y="50982"/>
                  </a:lnTo>
                  <a:lnTo>
                    <a:pt x="5716" y="59969"/>
                  </a:lnTo>
                  <a:lnTo>
                    <a:pt x="8620" y="69960"/>
                  </a:lnTo>
                  <a:lnTo>
                    <a:pt x="11833" y="80768"/>
                  </a:lnTo>
                  <a:lnTo>
                    <a:pt x="15647" y="91931"/>
                  </a:lnTo>
                  <a:lnTo>
                    <a:pt x="20144" y="103064"/>
                  </a:lnTo>
                  <a:lnTo>
                    <a:pt x="24536" y="111503"/>
                  </a:lnTo>
                  <a:lnTo>
                    <a:pt x="27324" y="114090"/>
                  </a:lnTo>
                  <a:lnTo>
                    <a:pt x="28038" y="111891"/>
                  </a:lnTo>
                  <a:lnTo>
                    <a:pt x="27341" y="106409"/>
                  </a:lnTo>
                  <a:lnTo>
                    <a:pt x="26108" y="98515"/>
                  </a:lnTo>
                  <a:lnTo>
                    <a:pt x="24866" y="88823"/>
                  </a:lnTo>
                  <a:lnTo>
                    <a:pt x="23989" y="77980"/>
                  </a:lnTo>
                  <a:lnTo>
                    <a:pt x="23827" y="66669"/>
                  </a:lnTo>
                  <a:lnTo>
                    <a:pt x="24499" y="55316"/>
                  </a:lnTo>
                  <a:lnTo>
                    <a:pt x="26420" y="44583"/>
                  </a:lnTo>
                  <a:lnTo>
                    <a:pt x="30365" y="35435"/>
                  </a:lnTo>
                  <a:lnTo>
                    <a:pt x="36573" y="28244"/>
                  </a:lnTo>
                  <a:lnTo>
                    <a:pt x="44656" y="22721"/>
                  </a:lnTo>
                  <a:lnTo>
                    <a:pt x="53907" y="18224"/>
                  </a:lnTo>
                  <a:lnTo>
                    <a:pt x="63783" y="14271"/>
                  </a:lnTo>
                  <a:lnTo>
                    <a:pt x="73713" y="10734"/>
                  </a:lnTo>
                  <a:lnTo>
                    <a:pt x="84098" y="7419"/>
                  </a:lnTo>
                  <a:lnTo>
                    <a:pt x="96958" y="402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38504" y="349142"/>
              <a:ext cx="115300" cy="277743"/>
            </a:xfrm>
            <a:custGeom>
              <a:avLst/>
              <a:gdLst/>
              <a:ahLst/>
              <a:cxnLst/>
              <a:rect l="0" t="0" r="0" b="0"/>
              <a:pathLst>
                <a:path w="115300" h="277743">
                  <a:moveTo>
                    <a:pt x="83713" y="229925"/>
                  </a:moveTo>
                  <a:lnTo>
                    <a:pt x="80712" y="221191"/>
                  </a:lnTo>
                  <a:lnTo>
                    <a:pt x="77290" y="213484"/>
                  </a:lnTo>
                  <a:lnTo>
                    <a:pt x="73085" y="206096"/>
                  </a:lnTo>
                  <a:lnTo>
                    <a:pt x="67839" y="199353"/>
                  </a:lnTo>
                  <a:lnTo>
                    <a:pt x="61061" y="194119"/>
                  </a:lnTo>
                  <a:lnTo>
                    <a:pt x="52638" y="190763"/>
                  </a:lnTo>
                  <a:lnTo>
                    <a:pt x="43244" y="189495"/>
                  </a:lnTo>
                  <a:lnTo>
                    <a:pt x="34097" y="190614"/>
                  </a:lnTo>
                  <a:lnTo>
                    <a:pt x="25880" y="194038"/>
                  </a:lnTo>
                  <a:lnTo>
                    <a:pt x="18742" y="199403"/>
                  </a:lnTo>
                  <a:lnTo>
                    <a:pt x="12565" y="206276"/>
                  </a:lnTo>
                  <a:lnTo>
                    <a:pt x="7169" y="214262"/>
                  </a:lnTo>
                  <a:lnTo>
                    <a:pt x="2850" y="223043"/>
                  </a:lnTo>
                  <a:lnTo>
                    <a:pt x="370" y="232381"/>
                  </a:lnTo>
                  <a:lnTo>
                    <a:pt x="0" y="242094"/>
                  </a:lnTo>
                  <a:lnTo>
                    <a:pt x="1716" y="251733"/>
                  </a:lnTo>
                  <a:lnTo>
                    <a:pt x="5458" y="260599"/>
                  </a:lnTo>
                  <a:lnTo>
                    <a:pt x="10973" y="268358"/>
                  </a:lnTo>
                  <a:lnTo>
                    <a:pt x="17742" y="274380"/>
                  </a:lnTo>
                  <a:lnTo>
                    <a:pt x="25108" y="277612"/>
                  </a:lnTo>
                  <a:lnTo>
                    <a:pt x="32641" y="277742"/>
                  </a:lnTo>
                  <a:lnTo>
                    <a:pt x="39982" y="275083"/>
                  </a:lnTo>
                  <a:lnTo>
                    <a:pt x="46758" y="270183"/>
                  </a:lnTo>
                  <a:lnTo>
                    <a:pt x="52828" y="263593"/>
                  </a:lnTo>
                  <a:lnTo>
                    <a:pt x="58072" y="255614"/>
                  </a:lnTo>
                  <a:lnTo>
                    <a:pt x="62305" y="246299"/>
                  </a:lnTo>
                  <a:lnTo>
                    <a:pt x="65529" y="235781"/>
                  </a:lnTo>
                  <a:lnTo>
                    <a:pt x="68053" y="224280"/>
                  </a:lnTo>
                  <a:lnTo>
                    <a:pt x="70371" y="212030"/>
                  </a:lnTo>
                  <a:lnTo>
                    <a:pt x="72784" y="199227"/>
                  </a:lnTo>
                  <a:lnTo>
                    <a:pt x="75237" y="185866"/>
                  </a:lnTo>
                  <a:lnTo>
                    <a:pt x="77432" y="171757"/>
                  </a:lnTo>
                  <a:lnTo>
                    <a:pt x="79205" y="156857"/>
                  </a:lnTo>
                  <a:lnTo>
                    <a:pt x="80547" y="141257"/>
                  </a:lnTo>
                  <a:lnTo>
                    <a:pt x="81523" y="125100"/>
                  </a:lnTo>
                  <a:lnTo>
                    <a:pt x="82214" y="108529"/>
                  </a:lnTo>
                  <a:lnTo>
                    <a:pt x="82695" y="91825"/>
                  </a:lnTo>
                  <a:lnTo>
                    <a:pt x="83024" y="75384"/>
                  </a:lnTo>
                  <a:lnTo>
                    <a:pt x="83250" y="59401"/>
                  </a:lnTo>
                  <a:lnTo>
                    <a:pt x="83402" y="43889"/>
                  </a:lnTo>
                  <a:lnTo>
                    <a:pt x="83504" y="28779"/>
                  </a:lnTo>
                  <a:lnTo>
                    <a:pt x="83545" y="14080"/>
                  </a:lnTo>
                  <a:lnTo>
                    <a:pt x="82568" y="3121"/>
                  </a:lnTo>
                  <a:lnTo>
                    <a:pt x="80200" y="0"/>
                  </a:lnTo>
                  <a:lnTo>
                    <a:pt x="77996" y="3168"/>
                  </a:lnTo>
                  <a:lnTo>
                    <a:pt x="76396" y="10566"/>
                  </a:lnTo>
                  <a:lnTo>
                    <a:pt x="75313" y="20960"/>
                  </a:lnTo>
                  <a:lnTo>
                    <a:pt x="74594" y="33521"/>
                  </a:lnTo>
                  <a:lnTo>
                    <a:pt x="74119" y="47630"/>
                  </a:lnTo>
                  <a:lnTo>
                    <a:pt x="73804" y="62828"/>
                  </a:lnTo>
                  <a:lnTo>
                    <a:pt x="73601" y="78771"/>
                  </a:lnTo>
                  <a:lnTo>
                    <a:pt x="73636" y="94896"/>
                  </a:lnTo>
                  <a:lnTo>
                    <a:pt x="74192" y="110421"/>
                  </a:lnTo>
                  <a:lnTo>
                    <a:pt x="75385" y="124975"/>
                  </a:lnTo>
                  <a:lnTo>
                    <a:pt x="77170" y="138546"/>
                  </a:lnTo>
                  <a:lnTo>
                    <a:pt x="79440" y="151282"/>
                  </a:lnTo>
                  <a:lnTo>
                    <a:pt x="82078" y="163371"/>
                  </a:lnTo>
                  <a:lnTo>
                    <a:pt x="84984" y="174984"/>
                  </a:lnTo>
                  <a:lnTo>
                    <a:pt x="88080" y="186258"/>
                  </a:lnTo>
                  <a:lnTo>
                    <a:pt x="91310" y="197294"/>
                  </a:lnTo>
                  <a:lnTo>
                    <a:pt x="94629" y="208166"/>
                  </a:lnTo>
                  <a:lnTo>
                    <a:pt x="98011" y="218926"/>
                  </a:lnTo>
                  <a:lnTo>
                    <a:pt x="101430" y="229596"/>
                  </a:lnTo>
                  <a:lnTo>
                    <a:pt x="104721" y="239747"/>
                  </a:lnTo>
                  <a:lnTo>
                    <a:pt x="107901" y="249503"/>
                  </a:lnTo>
                  <a:lnTo>
                    <a:pt x="111249" y="259722"/>
                  </a:lnTo>
                  <a:lnTo>
                    <a:pt x="115299" y="2720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95917" y="484310"/>
              <a:ext cx="120595" cy="162734"/>
            </a:xfrm>
            <a:custGeom>
              <a:avLst/>
              <a:gdLst/>
              <a:ahLst/>
              <a:cxnLst/>
              <a:rect l="0" t="0" r="0" b="0"/>
              <a:pathLst>
                <a:path w="120595" h="162734">
                  <a:moveTo>
                    <a:pt x="94756" y="0"/>
                  </a:moveTo>
                  <a:lnTo>
                    <a:pt x="83088" y="67"/>
                  </a:lnTo>
                  <a:lnTo>
                    <a:pt x="72599" y="708"/>
                  </a:lnTo>
                  <a:lnTo>
                    <a:pt x="62303" y="2009"/>
                  </a:lnTo>
                  <a:lnTo>
                    <a:pt x="52175" y="4041"/>
                  </a:lnTo>
                  <a:lnTo>
                    <a:pt x="42479" y="7006"/>
                  </a:lnTo>
                  <a:lnTo>
                    <a:pt x="33347" y="10930"/>
                  </a:lnTo>
                  <a:lnTo>
                    <a:pt x="24917" y="15852"/>
                  </a:lnTo>
                  <a:lnTo>
                    <a:pt x="17404" y="21904"/>
                  </a:lnTo>
                  <a:lnTo>
                    <a:pt x="10847" y="29044"/>
                  </a:lnTo>
                  <a:lnTo>
                    <a:pt x="5614" y="36939"/>
                  </a:lnTo>
                  <a:lnTo>
                    <a:pt x="2454" y="45076"/>
                  </a:lnTo>
                  <a:lnTo>
                    <a:pt x="1600" y="53130"/>
                  </a:lnTo>
                  <a:lnTo>
                    <a:pt x="3146" y="60653"/>
                  </a:lnTo>
                  <a:lnTo>
                    <a:pt x="7299" y="67020"/>
                  </a:lnTo>
                  <a:lnTo>
                    <a:pt x="13909" y="72001"/>
                  </a:lnTo>
                  <a:lnTo>
                    <a:pt x="22565" y="75701"/>
                  </a:lnTo>
                  <a:lnTo>
                    <a:pt x="32801" y="78357"/>
                  </a:lnTo>
                  <a:lnTo>
                    <a:pt x="44188" y="80231"/>
                  </a:lnTo>
                  <a:lnTo>
                    <a:pt x="56068" y="81867"/>
                  </a:lnTo>
                  <a:lnTo>
                    <a:pt x="67575" y="84047"/>
                  </a:lnTo>
                  <a:lnTo>
                    <a:pt x="78270" y="87153"/>
                  </a:lnTo>
                  <a:lnTo>
                    <a:pt x="88093" y="91210"/>
                  </a:lnTo>
                  <a:lnTo>
                    <a:pt x="97159" y="96076"/>
                  </a:lnTo>
                  <a:lnTo>
                    <a:pt x="105612" y="101572"/>
                  </a:lnTo>
                  <a:lnTo>
                    <a:pt x="112953" y="107531"/>
                  </a:lnTo>
                  <a:lnTo>
                    <a:pt x="118074" y="113822"/>
                  </a:lnTo>
                  <a:lnTo>
                    <a:pt x="120555" y="120346"/>
                  </a:lnTo>
                  <a:lnTo>
                    <a:pt x="120594" y="127029"/>
                  </a:lnTo>
                  <a:lnTo>
                    <a:pt x="118643" y="133822"/>
                  </a:lnTo>
                  <a:lnTo>
                    <a:pt x="115176" y="140679"/>
                  </a:lnTo>
                  <a:lnTo>
                    <a:pt x="110273" y="147251"/>
                  </a:lnTo>
                  <a:lnTo>
                    <a:pt x="103644" y="152905"/>
                  </a:lnTo>
                  <a:lnTo>
                    <a:pt x="95269" y="157367"/>
                  </a:lnTo>
                  <a:lnTo>
                    <a:pt x="85546" y="160531"/>
                  </a:lnTo>
                  <a:lnTo>
                    <a:pt x="75103" y="162289"/>
                  </a:lnTo>
                  <a:lnTo>
                    <a:pt x="64380" y="162733"/>
                  </a:lnTo>
                  <a:lnTo>
                    <a:pt x="53662" y="162247"/>
                  </a:lnTo>
                  <a:lnTo>
                    <a:pt x="41909" y="161354"/>
                  </a:lnTo>
                  <a:lnTo>
                    <a:pt x="25861" y="15997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74943" y="368497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2867" y="8935"/>
                  </a:lnTo>
                  <a:lnTo>
                    <a:pt x="5009" y="18562"/>
                  </a:lnTo>
                  <a:lnTo>
                    <a:pt x="6616" y="29854"/>
                  </a:lnTo>
                  <a:lnTo>
                    <a:pt x="7970" y="42695"/>
                  </a:lnTo>
                  <a:lnTo>
                    <a:pt x="9467" y="56823"/>
                  </a:lnTo>
                  <a:lnTo>
                    <a:pt x="11318" y="71952"/>
                  </a:lnTo>
                  <a:lnTo>
                    <a:pt x="13557" y="87986"/>
                  </a:lnTo>
                  <a:lnTo>
                    <a:pt x="16138" y="105023"/>
                  </a:lnTo>
                  <a:lnTo>
                    <a:pt x="18983" y="123024"/>
                  </a:lnTo>
                  <a:lnTo>
                    <a:pt x="21860" y="141516"/>
                  </a:lnTo>
                  <a:lnTo>
                    <a:pt x="24404" y="159702"/>
                  </a:lnTo>
                  <a:lnTo>
                    <a:pt x="26443" y="177156"/>
                  </a:lnTo>
                  <a:lnTo>
                    <a:pt x="27980" y="193808"/>
                  </a:lnTo>
                  <a:lnTo>
                    <a:pt x="29094" y="209758"/>
                  </a:lnTo>
                  <a:lnTo>
                    <a:pt x="29886" y="225145"/>
                  </a:lnTo>
                  <a:lnTo>
                    <a:pt x="30636" y="239893"/>
                  </a:lnTo>
                  <a:lnTo>
                    <a:pt x="31973" y="255352"/>
                  </a:lnTo>
                  <a:lnTo>
                    <a:pt x="35135" y="275119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01243" y="505367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5731" y="67"/>
                  </a:lnTo>
                  <a:lnTo>
                    <a:pt x="125243" y="708"/>
                  </a:lnTo>
                  <a:lnTo>
                    <a:pt x="114936" y="2000"/>
                  </a:lnTo>
                  <a:lnTo>
                    <a:pt x="104462" y="3687"/>
                  </a:lnTo>
                  <a:lnTo>
                    <a:pt x="93470" y="5355"/>
                  </a:lnTo>
                  <a:lnTo>
                    <a:pt x="81831" y="6768"/>
                  </a:lnTo>
                  <a:lnTo>
                    <a:pt x="69618" y="7869"/>
                  </a:lnTo>
                  <a:lnTo>
                    <a:pt x="55495" y="8800"/>
                  </a:lnTo>
                  <a:lnTo>
                    <a:pt x="34862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59171" y="336911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0" y="0"/>
                  </a:moveTo>
                  <a:lnTo>
                    <a:pt x="2866" y="8936"/>
                  </a:lnTo>
                  <a:lnTo>
                    <a:pt x="5008" y="18563"/>
                  </a:lnTo>
                  <a:lnTo>
                    <a:pt x="6616" y="29850"/>
                  </a:lnTo>
                  <a:lnTo>
                    <a:pt x="7969" y="42518"/>
                  </a:lnTo>
                  <a:lnTo>
                    <a:pt x="9466" y="55997"/>
                  </a:lnTo>
                  <a:lnTo>
                    <a:pt x="11317" y="69874"/>
                  </a:lnTo>
                  <a:lnTo>
                    <a:pt x="13557" y="84082"/>
                  </a:lnTo>
                  <a:lnTo>
                    <a:pt x="16138" y="98822"/>
                  </a:lnTo>
                  <a:lnTo>
                    <a:pt x="18987" y="114172"/>
                  </a:lnTo>
                  <a:lnTo>
                    <a:pt x="22036" y="129918"/>
                  </a:lnTo>
                  <a:lnTo>
                    <a:pt x="25229" y="145648"/>
                  </a:lnTo>
                  <a:lnTo>
                    <a:pt x="28518" y="161122"/>
                  </a:lnTo>
                  <a:lnTo>
                    <a:pt x="31708" y="176276"/>
                  </a:lnTo>
                  <a:lnTo>
                    <a:pt x="34470" y="191138"/>
                  </a:lnTo>
                  <a:lnTo>
                    <a:pt x="36664" y="205761"/>
                  </a:lnTo>
                  <a:lnTo>
                    <a:pt x="38476" y="220039"/>
                  </a:lnTo>
                  <a:lnTo>
                    <a:pt x="40307" y="233713"/>
                  </a:lnTo>
                  <a:lnTo>
                    <a:pt x="42398" y="246625"/>
                  </a:lnTo>
                  <a:lnTo>
                    <a:pt x="44916" y="256456"/>
                  </a:lnTo>
                  <a:lnTo>
                    <a:pt x="47500" y="260023"/>
                  </a:lnTo>
                  <a:lnTo>
                    <a:pt x="49399" y="257886"/>
                  </a:lnTo>
                  <a:lnTo>
                    <a:pt x="50626" y="251685"/>
                  </a:lnTo>
                  <a:lnTo>
                    <a:pt x="51725" y="242949"/>
                  </a:lnTo>
                  <a:lnTo>
                    <a:pt x="53486" y="232923"/>
                  </a:lnTo>
                  <a:lnTo>
                    <a:pt x="56291" y="222370"/>
                  </a:lnTo>
                  <a:lnTo>
                    <a:pt x="60471" y="212309"/>
                  </a:lnTo>
                  <a:lnTo>
                    <a:pt x="66477" y="204126"/>
                  </a:lnTo>
                  <a:lnTo>
                    <a:pt x="74363" y="198407"/>
                  </a:lnTo>
                  <a:lnTo>
                    <a:pt x="83553" y="195360"/>
                  </a:lnTo>
                  <a:lnTo>
                    <a:pt x="93090" y="195191"/>
                  </a:lnTo>
                  <a:lnTo>
                    <a:pt x="102380" y="197710"/>
                  </a:lnTo>
                  <a:lnTo>
                    <a:pt x="111054" y="202618"/>
                  </a:lnTo>
                  <a:lnTo>
                    <a:pt x="118798" y="209706"/>
                  </a:lnTo>
                  <a:lnTo>
                    <a:pt x="125558" y="218646"/>
                  </a:lnTo>
                  <a:lnTo>
                    <a:pt x="131452" y="228880"/>
                  </a:lnTo>
                  <a:lnTo>
                    <a:pt x="136661" y="239732"/>
                  </a:lnTo>
                  <a:lnTo>
                    <a:pt x="141357" y="250762"/>
                  </a:lnTo>
                  <a:lnTo>
                    <a:pt x="145727" y="261702"/>
                  </a:lnTo>
                  <a:lnTo>
                    <a:pt x="150502" y="273635"/>
                  </a:lnTo>
                  <a:lnTo>
                    <a:pt x="157223" y="289838"/>
                  </a:lnTo>
                  <a:lnTo>
                    <a:pt x="16845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54939" y="528822"/>
              <a:ext cx="183259" cy="120962"/>
            </a:xfrm>
            <a:custGeom>
              <a:avLst/>
              <a:gdLst/>
              <a:ahLst/>
              <a:cxnLst/>
              <a:rect l="0" t="0" r="0" b="0"/>
              <a:pathLst>
                <a:path w="183259" h="120962">
                  <a:moveTo>
                    <a:pt x="109558" y="60773"/>
                  </a:moveTo>
                  <a:lnTo>
                    <a:pt x="106558" y="51972"/>
                  </a:lnTo>
                  <a:lnTo>
                    <a:pt x="103135" y="43625"/>
                  </a:lnTo>
                  <a:lnTo>
                    <a:pt x="98934" y="34936"/>
                  </a:lnTo>
                  <a:lnTo>
                    <a:pt x="93861" y="26160"/>
                  </a:lnTo>
                  <a:lnTo>
                    <a:pt x="87732" y="17962"/>
                  </a:lnTo>
                  <a:lnTo>
                    <a:pt x="80548" y="10690"/>
                  </a:lnTo>
                  <a:lnTo>
                    <a:pt x="72460" y="4846"/>
                  </a:lnTo>
                  <a:lnTo>
                    <a:pt x="63666" y="1210"/>
                  </a:lnTo>
                  <a:lnTo>
                    <a:pt x="54350" y="0"/>
                  </a:lnTo>
                  <a:lnTo>
                    <a:pt x="44826" y="1122"/>
                  </a:lnTo>
                  <a:lnTo>
                    <a:pt x="35513" y="4451"/>
                  </a:lnTo>
                  <a:lnTo>
                    <a:pt x="26631" y="9691"/>
                  </a:lnTo>
                  <a:lnTo>
                    <a:pt x="18532" y="16613"/>
                  </a:lnTo>
                  <a:lnTo>
                    <a:pt x="11772" y="25144"/>
                  </a:lnTo>
                  <a:lnTo>
                    <a:pt x="6527" y="35095"/>
                  </a:lnTo>
                  <a:lnTo>
                    <a:pt x="2819" y="46029"/>
                  </a:lnTo>
                  <a:lnTo>
                    <a:pt x="689" y="57358"/>
                  </a:lnTo>
                  <a:lnTo>
                    <a:pt x="0" y="68713"/>
                  </a:lnTo>
                  <a:lnTo>
                    <a:pt x="653" y="79776"/>
                  </a:lnTo>
                  <a:lnTo>
                    <a:pt x="2678" y="90206"/>
                  </a:lnTo>
                  <a:lnTo>
                    <a:pt x="5968" y="99872"/>
                  </a:lnTo>
                  <a:lnTo>
                    <a:pt x="10462" y="108346"/>
                  </a:lnTo>
                  <a:lnTo>
                    <a:pt x="16227" y="114835"/>
                  </a:lnTo>
                  <a:lnTo>
                    <a:pt x="23175" y="119078"/>
                  </a:lnTo>
                  <a:lnTo>
                    <a:pt x="30941" y="120961"/>
                  </a:lnTo>
                  <a:lnTo>
                    <a:pt x="38993" y="120263"/>
                  </a:lnTo>
                  <a:lnTo>
                    <a:pt x="46993" y="117127"/>
                  </a:lnTo>
                  <a:lnTo>
                    <a:pt x="54651" y="111955"/>
                  </a:lnTo>
                  <a:lnTo>
                    <a:pt x="61641" y="105213"/>
                  </a:lnTo>
                  <a:lnTo>
                    <a:pt x="67854" y="97311"/>
                  </a:lnTo>
                  <a:lnTo>
                    <a:pt x="73194" y="88416"/>
                  </a:lnTo>
                  <a:lnTo>
                    <a:pt x="77492" y="78469"/>
                  </a:lnTo>
                  <a:lnTo>
                    <a:pt x="80780" y="67589"/>
                  </a:lnTo>
                  <a:lnTo>
                    <a:pt x="84110" y="58365"/>
                  </a:lnTo>
                  <a:lnTo>
                    <a:pt x="88389" y="54445"/>
                  </a:lnTo>
                  <a:lnTo>
                    <a:pt x="93022" y="55608"/>
                  </a:lnTo>
                  <a:lnTo>
                    <a:pt x="97969" y="60286"/>
                  </a:lnTo>
                  <a:lnTo>
                    <a:pt x="103315" y="67004"/>
                  </a:lnTo>
                  <a:lnTo>
                    <a:pt x="109063" y="74602"/>
                  </a:lnTo>
                  <a:lnTo>
                    <a:pt x="115164" y="82415"/>
                  </a:lnTo>
                  <a:lnTo>
                    <a:pt x="121872" y="89671"/>
                  </a:lnTo>
                  <a:lnTo>
                    <a:pt x="129730" y="95357"/>
                  </a:lnTo>
                  <a:lnTo>
                    <a:pt x="138922" y="99083"/>
                  </a:lnTo>
                  <a:lnTo>
                    <a:pt x="148727" y="101132"/>
                  </a:lnTo>
                  <a:lnTo>
                    <a:pt x="158661" y="102375"/>
                  </a:lnTo>
                  <a:lnTo>
                    <a:pt x="169599" y="102916"/>
                  </a:lnTo>
                  <a:lnTo>
                    <a:pt x="183258" y="1028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38197" y="357968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4" y="45082"/>
                  </a:lnTo>
                  <a:lnTo>
                    <a:pt x="177" y="62143"/>
                  </a:lnTo>
                  <a:lnTo>
                    <a:pt x="826" y="80285"/>
                  </a:lnTo>
                  <a:lnTo>
                    <a:pt x="2074" y="99271"/>
                  </a:lnTo>
                  <a:lnTo>
                    <a:pt x="3726" y="118885"/>
                  </a:lnTo>
                  <a:lnTo>
                    <a:pt x="5374" y="138949"/>
                  </a:lnTo>
                  <a:lnTo>
                    <a:pt x="6782" y="159319"/>
                  </a:lnTo>
                  <a:lnTo>
                    <a:pt x="8048" y="179571"/>
                  </a:lnTo>
                  <a:lnTo>
                    <a:pt x="9504" y="199021"/>
                  </a:lnTo>
                  <a:lnTo>
                    <a:pt x="11335" y="217359"/>
                  </a:lnTo>
                  <a:lnTo>
                    <a:pt x="13565" y="234452"/>
                  </a:lnTo>
                  <a:lnTo>
                    <a:pt x="16141" y="250174"/>
                  </a:lnTo>
                  <a:lnTo>
                    <a:pt x="18984" y="264589"/>
                  </a:lnTo>
                  <a:lnTo>
                    <a:pt x="21872" y="277466"/>
                  </a:lnTo>
                  <a:lnTo>
                    <a:pt x="24728" y="289446"/>
                  </a:lnTo>
                  <a:lnTo>
                    <a:pt x="27804" y="301586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75025" y="463253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56653" y="7662"/>
                  </a:lnTo>
                  <a:lnTo>
                    <a:pt x="144885" y="5520"/>
                  </a:lnTo>
                  <a:lnTo>
                    <a:pt x="131994" y="3917"/>
                  </a:lnTo>
                  <a:lnTo>
                    <a:pt x="118147" y="2737"/>
                  </a:lnTo>
                  <a:lnTo>
                    <a:pt x="103818" y="1888"/>
                  </a:lnTo>
                  <a:lnTo>
                    <a:pt x="89354" y="1290"/>
                  </a:lnTo>
                  <a:lnTo>
                    <a:pt x="74939" y="875"/>
                  </a:lnTo>
                  <a:lnTo>
                    <a:pt x="58952" y="546"/>
                  </a:lnTo>
                  <a:lnTo>
                    <a:pt x="36639" y="2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41487" y="290272"/>
              <a:ext cx="107322" cy="351179"/>
            </a:xfrm>
            <a:custGeom>
              <a:avLst/>
              <a:gdLst/>
              <a:ahLst/>
              <a:cxnLst/>
              <a:rect l="0" t="0" r="0" b="0"/>
              <a:pathLst>
                <a:path w="107322" h="351179">
                  <a:moveTo>
                    <a:pt x="86264" y="267738"/>
                  </a:moveTo>
                  <a:lnTo>
                    <a:pt x="83195" y="259071"/>
                  </a:lnTo>
                  <a:lnTo>
                    <a:pt x="79133" y="252004"/>
                  </a:lnTo>
                  <a:lnTo>
                    <a:pt x="73640" y="245908"/>
                  </a:lnTo>
                  <a:lnTo>
                    <a:pt x="66881" y="240852"/>
                  </a:lnTo>
                  <a:lnTo>
                    <a:pt x="59084" y="237287"/>
                  </a:lnTo>
                  <a:lnTo>
                    <a:pt x="50495" y="235343"/>
                  </a:lnTo>
                  <a:lnTo>
                    <a:pt x="41655" y="235173"/>
                  </a:lnTo>
                  <a:lnTo>
                    <a:pt x="33347" y="237103"/>
                  </a:lnTo>
                  <a:lnTo>
                    <a:pt x="25954" y="241106"/>
                  </a:lnTo>
                  <a:lnTo>
                    <a:pt x="19502" y="246877"/>
                  </a:lnTo>
                  <a:lnTo>
                    <a:pt x="13854" y="254031"/>
                  </a:lnTo>
                  <a:lnTo>
                    <a:pt x="8839" y="262208"/>
                  </a:lnTo>
                  <a:lnTo>
                    <a:pt x="4623" y="271118"/>
                  </a:lnTo>
                  <a:lnTo>
                    <a:pt x="1688" y="280544"/>
                  </a:lnTo>
                  <a:lnTo>
                    <a:pt x="192" y="290325"/>
                  </a:lnTo>
                  <a:lnTo>
                    <a:pt x="0" y="300349"/>
                  </a:lnTo>
                  <a:lnTo>
                    <a:pt x="858" y="310539"/>
                  </a:lnTo>
                  <a:lnTo>
                    <a:pt x="2523" y="320826"/>
                  </a:lnTo>
                  <a:lnTo>
                    <a:pt x="5267" y="330684"/>
                  </a:lnTo>
                  <a:lnTo>
                    <a:pt x="9843" y="339165"/>
                  </a:lnTo>
                  <a:lnTo>
                    <a:pt x="16507" y="345847"/>
                  </a:lnTo>
                  <a:lnTo>
                    <a:pt x="24745" y="350163"/>
                  </a:lnTo>
                  <a:lnTo>
                    <a:pt x="33577" y="351178"/>
                  </a:lnTo>
                  <a:lnTo>
                    <a:pt x="42361" y="348710"/>
                  </a:lnTo>
                  <a:lnTo>
                    <a:pt x="50679" y="343340"/>
                  </a:lnTo>
                  <a:lnTo>
                    <a:pt x="58178" y="336009"/>
                  </a:lnTo>
                  <a:lnTo>
                    <a:pt x="64771" y="327449"/>
                  </a:lnTo>
                  <a:lnTo>
                    <a:pt x="70551" y="317810"/>
                  </a:lnTo>
                  <a:lnTo>
                    <a:pt x="75683" y="306766"/>
                  </a:lnTo>
                  <a:lnTo>
                    <a:pt x="80322" y="294235"/>
                  </a:lnTo>
                  <a:lnTo>
                    <a:pt x="84442" y="280550"/>
                  </a:lnTo>
                  <a:lnTo>
                    <a:pt x="87838" y="266286"/>
                  </a:lnTo>
                  <a:lnTo>
                    <a:pt x="90464" y="251841"/>
                  </a:lnTo>
                  <a:lnTo>
                    <a:pt x="92566" y="237564"/>
                  </a:lnTo>
                  <a:lnTo>
                    <a:pt x="94592" y="223831"/>
                  </a:lnTo>
                  <a:lnTo>
                    <a:pt x="96805" y="210774"/>
                  </a:lnTo>
                  <a:lnTo>
                    <a:pt x="99123" y="198023"/>
                  </a:lnTo>
                  <a:lnTo>
                    <a:pt x="101226" y="184848"/>
                  </a:lnTo>
                  <a:lnTo>
                    <a:pt x="102937" y="170864"/>
                  </a:lnTo>
                  <a:lnTo>
                    <a:pt x="104239" y="156028"/>
                  </a:lnTo>
                  <a:lnTo>
                    <a:pt x="105188" y="140457"/>
                  </a:lnTo>
                  <a:lnTo>
                    <a:pt x="105860" y="124315"/>
                  </a:lnTo>
                  <a:lnTo>
                    <a:pt x="106329" y="107916"/>
                  </a:lnTo>
                  <a:lnTo>
                    <a:pt x="106650" y="91688"/>
                  </a:lnTo>
                  <a:lnTo>
                    <a:pt x="106864" y="75846"/>
                  </a:lnTo>
                  <a:lnTo>
                    <a:pt x="106840" y="60261"/>
                  </a:lnTo>
                  <a:lnTo>
                    <a:pt x="106292" y="44571"/>
                  </a:lnTo>
                  <a:lnTo>
                    <a:pt x="105106" y="28608"/>
                  </a:lnTo>
                  <a:lnTo>
                    <a:pt x="103313" y="13822"/>
                  </a:lnTo>
                  <a:lnTo>
                    <a:pt x="100599" y="3686"/>
                  </a:lnTo>
                  <a:lnTo>
                    <a:pt x="97129" y="0"/>
                  </a:lnTo>
                  <a:lnTo>
                    <a:pt x="94044" y="1760"/>
                  </a:lnTo>
                  <a:lnTo>
                    <a:pt x="91682" y="7458"/>
                  </a:lnTo>
                  <a:lnTo>
                    <a:pt x="89811" y="15710"/>
                  </a:lnTo>
                  <a:lnTo>
                    <a:pt x="87972" y="25333"/>
                  </a:lnTo>
                  <a:lnTo>
                    <a:pt x="85904" y="35605"/>
                  </a:lnTo>
                  <a:lnTo>
                    <a:pt x="83692" y="46477"/>
                  </a:lnTo>
                  <a:lnTo>
                    <a:pt x="81665" y="58388"/>
                  </a:lnTo>
                  <a:lnTo>
                    <a:pt x="80007" y="71524"/>
                  </a:lnTo>
                  <a:lnTo>
                    <a:pt x="78742" y="85793"/>
                  </a:lnTo>
                  <a:lnTo>
                    <a:pt x="77818" y="100985"/>
                  </a:lnTo>
                  <a:lnTo>
                    <a:pt x="77162" y="116877"/>
                  </a:lnTo>
                  <a:lnTo>
                    <a:pt x="76706" y="133279"/>
                  </a:lnTo>
                  <a:lnTo>
                    <a:pt x="76391" y="150043"/>
                  </a:lnTo>
                  <a:lnTo>
                    <a:pt x="76182" y="167053"/>
                  </a:lnTo>
                  <a:lnTo>
                    <a:pt x="76209" y="184067"/>
                  </a:lnTo>
                  <a:lnTo>
                    <a:pt x="76760" y="200724"/>
                  </a:lnTo>
                  <a:lnTo>
                    <a:pt x="77948" y="216851"/>
                  </a:lnTo>
                  <a:lnTo>
                    <a:pt x="79728" y="232291"/>
                  </a:lnTo>
                  <a:lnTo>
                    <a:pt x="81995" y="246820"/>
                  </a:lnTo>
                  <a:lnTo>
                    <a:pt x="84632" y="260410"/>
                  </a:lnTo>
                  <a:lnTo>
                    <a:pt x="87538" y="273181"/>
                  </a:lnTo>
                  <a:lnTo>
                    <a:pt x="90634" y="285305"/>
                  </a:lnTo>
                  <a:lnTo>
                    <a:pt x="93857" y="296934"/>
                  </a:lnTo>
                  <a:lnTo>
                    <a:pt x="97015" y="307750"/>
                  </a:lnTo>
                  <a:lnTo>
                    <a:pt x="100091" y="318033"/>
                  </a:lnTo>
                  <a:lnTo>
                    <a:pt x="103353" y="328691"/>
                  </a:lnTo>
                  <a:lnTo>
                    <a:pt x="107321" y="3414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73858" y="479873"/>
              <a:ext cx="245180" cy="181346"/>
            </a:xfrm>
            <a:custGeom>
              <a:avLst/>
              <a:gdLst/>
              <a:ahLst/>
              <a:cxnLst/>
              <a:rect l="0" t="0" r="0" b="0"/>
              <a:pathLst>
                <a:path w="245180" h="181346">
                  <a:moveTo>
                    <a:pt x="90764" y="57080"/>
                  </a:moveTo>
                  <a:lnTo>
                    <a:pt x="81962" y="51480"/>
                  </a:lnTo>
                  <a:lnTo>
                    <a:pt x="73616" y="48477"/>
                  </a:lnTo>
                  <a:lnTo>
                    <a:pt x="64917" y="47864"/>
                  </a:lnTo>
                  <a:lnTo>
                    <a:pt x="55796" y="49222"/>
                  </a:lnTo>
                  <a:lnTo>
                    <a:pt x="46301" y="52158"/>
                  </a:lnTo>
                  <a:lnTo>
                    <a:pt x="36523" y="56305"/>
                  </a:lnTo>
                  <a:lnTo>
                    <a:pt x="27027" y="61669"/>
                  </a:lnTo>
                  <a:lnTo>
                    <a:pt x="18798" y="68612"/>
                  </a:lnTo>
                  <a:lnTo>
                    <a:pt x="12271" y="77202"/>
                  </a:lnTo>
                  <a:lnTo>
                    <a:pt x="7383" y="87240"/>
                  </a:lnTo>
                  <a:lnTo>
                    <a:pt x="3855" y="98425"/>
                  </a:lnTo>
                  <a:lnTo>
                    <a:pt x="1379" y="110460"/>
                  </a:lnTo>
                  <a:lnTo>
                    <a:pt x="0" y="122778"/>
                  </a:lnTo>
                  <a:lnTo>
                    <a:pt x="116" y="134580"/>
                  </a:lnTo>
                  <a:lnTo>
                    <a:pt x="1823" y="145470"/>
                  </a:lnTo>
                  <a:lnTo>
                    <a:pt x="5104" y="155254"/>
                  </a:lnTo>
                  <a:lnTo>
                    <a:pt x="9979" y="163762"/>
                  </a:lnTo>
                  <a:lnTo>
                    <a:pt x="16299" y="171026"/>
                  </a:lnTo>
                  <a:lnTo>
                    <a:pt x="23795" y="176754"/>
                  </a:lnTo>
                  <a:lnTo>
                    <a:pt x="32189" y="180254"/>
                  </a:lnTo>
                  <a:lnTo>
                    <a:pt x="41236" y="181345"/>
                  </a:lnTo>
                  <a:lnTo>
                    <a:pt x="50579" y="180130"/>
                  </a:lnTo>
                  <a:lnTo>
                    <a:pt x="59770" y="176732"/>
                  </a:lnTo>
                  <a:lnTo>
                    <a:pt x="68574" y="171447"/>
                  </a:lnTo>
                  <a:lnTo>
                    <a:pt x="76791" y="164663"/>
                  </a:lnTo>
                  <a:lnTo>
                    <a:pt x="84163" y="156756"/>
                  </a:lnTo>
                  <a:lnTo>
                    <a:pt x="90633" y="148037"/>
                  </a:lnTo>
                  <a:lnTo>
                    <a:pt x="95977" y="138746"/>
                  </a:lnTo>
                  <a:lnTo>
                    <a:pt x="99745" y="129057"/>
                  </a:lnTo>
                  <a:lnTo>
                    <a:pt x="101830" y="119100"/>
                  </a:lnTo>
                  <a:lnTo>
                    <a:pt x="102264" y="109126"/>
                  </a:lnTo>
                  <a:lnTo>
                    <a:pt x="101044" y="99502"/>
                  </a:lnTo>
                  <a:lnTo>
                    <a:pt x="98372" y="90406"/>
                  </a:lnTo>
                  <a:lnTo>
                    <a:pt x="95857" y="82121"/>
                  </a:lnTo>
                  <a:lnTo>
                    <a:pt x="96912" y="75834"/>
                  </a:lnTo>
                  <a:lnTo>
                    <a:pt x="102585" y="72563"/>
                  </a:lnTo>
                  <a:lnTo>
                    <a:pt x="110945" y="71721"/>
                  </a:lnTo>
                  <a:lnTo>
                    <a:pt x="120957" y="72318"/>
                  </a:lnTo>
                  <a:lnTo>
                    <a:pt x="132143" y="73448"/>
                  </a:lnTo>
                  <a:lnTo>
                    <a:pt x="144185" y="74597"/>
                  </a:lnTo>
                  <a:lnTo>
                    <a:pt x="156843" y="75398"/>
                  </a:lnTo>
                  <a:lnTo>
                    <a:pt x="169936" y="75502"/>
                  </a:lnTo>
                  <a:lnTo>
                    <a:pt x="183322" y="74798"/>
                  </a:lnTo>
                  <a:lnTo>
                    <a:pt x="196581" y="73193"/>
                  </a:lnTo>
                  <a:lnTo>
                    <a:pt x="209029" y="70524"/>
                  </a:lnTo>
                  <a:lnTo>
                    <a:pt x="220350" y="66799"/>
                  </a:lnTo>
                  <a:lnTo>
                    <a:pt x="230088" y="62012"/>
                  </a:lnTo>
                  <a:lnTo>
                    <a:pt x="237499" y="56051"/>
                  </a:lnTo>
                  <a:lnTo>
                    <a:pt x="242402" y="48971"/>
                  </a:lnTo>
                  <a:lnTo>
                    <a:pt x="244914" y="41117"/>
                  </a:lnTo>
                  <a:lnTo>
                    <a:pt x="245179" y="33007"/>
                  </a:lnTo>
                  <a:lnTo>
                    <a:pt x="243501" y="24972"/>
                  </a:lnTo>
                  <a:lnTo>
                    <a:pt x="239955" y="17460"/>
                  </a:lnTo>
                  <a:lnTo>
                    <a:pt x="234309" y="11101"/>
                  </a:lnTo>
                  <a:lnTo>
                    <a:pt x="226632" y="6130"/>
                  </a:lnTo>
                  <a:lnTo>
                    <a:pt x="217395" y="2607"/>
                  </a:lnTo>
                  <a:lnTo>
                    <a:pt x="207285" y="601"/>
                  </a:lnTo>
                  <a:lnTo>
                    <a:pt x="196789" y="0"/>
                  </a:lnTo>
                  <a:lnTo>
                    <a:pt x="186320" y="882"/>
                  </a:lnTo>
                  <a:lnTo>
                    <a:pt x="176297" y="3593"/>
                  </a:lnTo>
                  <a:lnTo>
                    <a:pt x="166903" y="8160"/>
                  </a:lnTo>
                  <a:lnTo>
                    <a:pt x="158444" y="14497"/>
                  </a:lnTo>
                  <a:lnTo>
                    <a:pt x="151434" y="22570"/>
                  </a:lnTo>
                  <a:lnTo>
                    <a:pt x="146013" y="32191"/>
                  </a:lnTo>
                  <a:lnTo>
                    <a:pt x="142015" y="43226"/>
                  </a:lnTo>
                  <a:lnTo>
                    <a:pt x="139158" y="55682"/>
                  </a:lnTo>
                  <a:lnTo>
                    <a:pt x="137166" y="69420"/>
                  </a:lnTo>
                  <a:lnTo>
                    <a:pt x="136131" y="83881"/>
                  </a:lnTo>
                  <a:lnTo>
                    <a:pt x="136484" y="98201"/>
                  </a:lnTo>
                  <a:lnTo>
                    <a:pt x="138355" y="111894"/>
                  </a:lnTo>
                  <a:lnTo>
                    <a:pt x="141746" y="124526"/>
                  </a:lnTo>
                  <a:lnTo>
                    <a:pt x="146696" y="135559"/>
                  </a:lnTo>
                  <a:lnTo>
                    <a:pt x="153065" y="144857"/>
                  </a:lnTo>
                  <a:lnTo>
                    <a:pt x="160596" y="152286"/>
                  </a:lnTo>
                  <a:lnTo>
                    <a:pt x="169014" y="157543"/>
                  </a:lnTo>
                  <a:lnTo>
                    <a:pt x="178075" y="160676"/>
                  </a:lnTo>
                  <a:lnTo>
                    <a:pt x="187521" y="161972"/>
                  </a:lnTo>
                  <a:lnTo>
                    <a:pt x="198206" y="161807"/>
                  </a:lnTo>
                  <a:lnTo>
                    <a:pt x="213301" y="159052"/>
                  </a:lnTo>
                  <a:lnTo>
                    <a:pt x="238163" y="1518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33077" y="473782"/>
              <a:ext cx="123157" cy="159180"/>
            </a:xfrm>
            <a:custGeom>
              <a:avLst/>
              <a:gdLst/>
              <a:ahLst/>
              <a:cxnLst/>
              <a:rect l="0" t="0" r="0" b="0"/>
              <a:pathLst>
                <a:path w="123157" h="159180">
                  <a:moveTo>
                    <a:pt x="115814" y="0"/>
                  </a:moveTo>
                  <a:lnTo>
                    <a:pt x="104147" y="2934"/>
                  </a:lnTo>
                  <a:lnTo>
                    <a:pt x="93658" y="5716"/>
                  </a:lnTo>
                  <a:lnTo>
                    <a:pt x="83360" y="8620"/>
                  </a:lnTo>
                  <a:lnTo>
                    <a:pt x="73232" y="11833"/>
                  </a:lnTo>
                  <a:lnTo>
                    <a:pt x="63537" y="15647"/>
                  </a:lnTo>
                  <a:lnTo>
                    <a:pt x="54400" y="20164"/>
                  </a:lnTo>
                  <a:lnTo>
                    <a:pt x="45798" y="25327"/>
                  </a:lnTo>
                  <a:lnTo>
                    <a:pt x="37636" y="31015"/>
                  </a:lnTo>
                  <a:lnTo>
                    <a:pt x="29830" y="37100"/>
                  </a:lnTo>
                  <a:lnTo>
                    <a:pt x="22945" y="43473"/>
                  </a:lnTo>
                  <a:lnTo>
                    <a:pt x="18136" y="50050"/>
                  </a:lnTo>
                  <a:lnTo>
                    <a:pt x="15875" y="56755"/>
                  </a:lnTo>
                  <a:lnTo>
                    <a:pt x="16155" y="63053"/>
                  </a:lnTo>
                  <a:lnTo>
                    <a:pt x="18851" y="67990"/>
                  </a:lnTo>
                  <a:lnTo>
                    <a:pt x="23635" y="71167"/>
                  </a:lnTo>
                  <a:lnTo>
                    <a:pt x="30235" y="72993"/>
                  </a:lnTo>
                  <a:lnTo>
                    <a:pt x="38542" y="74378"/>
                  </a:lnTo>
                  <a:lnTo>
                    <a:pt x="48340" y="75913"/>
                  </a:lnTo>
                  <a:lnTo>
                    <a:pt x="59170" y="77982"/>
                  </a:lnTo>
                  <a:lnTo>
                    <a:pt x="70429" y="80917"/>
                  </a:lnTo>
                  <a:lnTo>
                    <a:pt x="81731" y="84795"/>
                  </a:lnTo>
                  <a:lnTo>
                    <a:pt x="92590" y="89674"/>
                  </a:lnTo>
                  <a:lnTo>
                    <a:pt x="102350" y="95691"/>
                  </a:lnTo>
                  <a:lnTo>
                    <a:pt x="110749" y="102805"/>
                  </a:lnTo>
                  <a:lnTo>
                    <a:pt x="117388" y="110681"/>
                  </a:lnTo>
                  <a:lnTo>
                    <a:pt x="121574" y="118804"/>
                  </a:lnTo>
                  <a:lnTo>
                    <a:pt x="123156" y="126853"/>
                  </a:lnTo>
                  <a:lnTo>
                    <a:pt x="122117" y="134543"/>
                  </a:lnTo>
                  <a:lnTo>
                    <a:pt x="118314" y="141554"/>
                  </a:lnTo>
                  <a:lnTo>
                    <a:pt x="111946" y="147776"/>
                  </a:lnTo>
                  <a:lnTo>
                    <a:pt x="103624" y="152953"/>
                  </a:lnTo>
                  <a:lnTo>
                    <a:pt x="94144" y="156608"/>
                  </a:lnTo>
                  <a:lnTo>
                    <a:pt x="84074" y="158622"/>
                  </a:lnTo>
                  <a:lnTo>
                    <a:pt x="73725" y="159179"/>
                  </a:lnTo>
                  <a:lnTo>
                    <a:pt x="63252" y="158573"/>
                  </a:lnTo>
                  <a:lnTo>
                    <a:pt x="52737" y="157100"/>
                  </a:lnTo>
                  <a:lnTo>
                    <a:pt x="42475" y="155155"/>
                  </a:lnTo>
                  <a:lnTo>
                    <a:pt x="31882" y="153042"/>
                  </a:lnTo>
                  <a:lnTo>
                    <a:pt x="18908" y="15058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33161" y="357968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4" y="45068"/>
                  </a:lnTo>
                  <a:lnTo>
                    <a:pt x="178" y="61611"/>
                  </a:lnTo>
                  <a:lnTo>
                    <a:pt x="826" y="77808"/>
                  </a:lnTo>
                  <a:lnTo>
                    <a:pt x="2075" y="93048"/>
                  </a:lnTo>
                  <a:lnTo>
                    <a:pt x="3727" y="107704"/>
                  </a:lnTo>
                  <a:lnTo>
                    <a:pt x="5375" y="122823"/>
                  </a:lnTo>
                  <a:lnTo>
                    <a:pt x="6777" y="138989"/>
                  </a:lnTo>
                  <a:lnTo>
                    <a:pt x="7870" y="156136"/>
                  </a:lnTo>
                  <a:lnTo>
                    <a:pt x="8677" y="173810"/>
                  </a:lnTo>
                  <a:lnTo>
                    <a:pt x="9260" y="191667"/>
                  </a:lnTo>
                  <a:lnTo>
                    <a:pt x="9838" y="209371"/>
                  </a:lnTo>
                  <a:lnTo>
                    <a:pt x="10766" y="226551"/>
                  </a:lnTo>
                  <a:lnTo>
                    <a:pt x="12206" y="243049"/>
                  </a:lnTo>
                  <a:lnTo>
                    <a:pt x="13997" y="258494"/>
                  </a:lnTo>
                  <a:lnTo>
                    <a:pt x="15926" y="273825"/>
                  </a:lnTo>
                  <a:lnTo>
                    <a:pt x="18164" y="291505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85761" y="463253"/>
              <a:ext cx="221100" cy="39757"/>
            </a:xfrm>
            <a:custGeom>
              <a:avLst/>
              <a:gdLst/>
              <a:ahLst/>
              <a:cxnLst/>
              <a:rect l="0" t="0" r="0" b="0"/>
              <a:pathLst>
                <a:path w="221100" h="39757">
                  <a:moveTo>
                    <a:pt x="221099" y="0"/>
                  </a:moveTo>
                  <a:lnTo>
                    <a:pt x="215098" y="5868"/>
                  </a:lnTo>
                  <a:lnTo>
                    <a:pt x="208253" y="11432"/>
                  </a:lnTo>
                  <a:lnTo>
                    <a:pt x="199855" y="17222"/>
                  </a:lnTo>
                  <a:lnTo>
                    <a:pt x="189882" y="22957"/>
                  </a:lnTo>
                  <a:lnTo>
                    <a:pt x="178271" y="27991"/>
                  </a:lnTo>
                  <a:lnTo>
                    <a:pt x="165162" y="32012"/>
                  </a:lnTo>
                  <a:lnTo>
                    <a:pt x="150987" y="35037"/>
                  </a:lnTo>
                  <a:lnTo>
                    <a:pt x="136341" y="37227"/>
                  </a:lnTo>
                  <a:lnTo>
                    <a:pt x="121614" y="38768"/>
                  </a:lnTo>
                  <a:lnTo>
                    <a:pt x="107137" y="39668"/>
                  </a:lnTo>
                  <a:lnTo>
                    <a:pt x="93263" y="39756"/>
                  </a:lnTo>
                  <a:lnTo>
                    <a:pt x="80119" y="39008"/>
                  </a:lnTo>
                  <a:lnTo>
                    <a:pt x="67520" y="37686"/>
                  </a:lnTo>
                  <a:lnTo>
                    <a:pt x="53532" y="36126"/>
                  </a:lnTo>
                  <a:lnTo>
                    <a:pt x="33574" y="341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33833" y="305326"/>
              <a:ext cx="267826" cy="340506"/>
            </a:xfrm>
            <a:custGeom>
              <a:avLst/>
              <a:gdLst/>
              <a:ahLst/>
              <a:cxnLst/>
              <a:rect l="0" t="0" r="0" b="0"/>
              <a:pathLst>
                <a:path w="267826" h="340506">
                  <a:moveTo>
                    <a:pt x="4613" y="0"/>
                  </a:moveTo>
                  <a:lnTo>
                    <a:pt x="1813" y="8801"/>
                  </a:lnTo>
                  <a:lnTo>
                    <a:pt x="310" y="17148"/>
                  </a:lnTo>
                  <a:lnTo>
                    <a:pt x="0" y="25851"/>
                  </a:lnTo>
                  <a:lnTo>
                    <a:pt x="506" y="35145"/>
                  </a:lnTo>
                  <a:lnTo>
                    <a:pt x="1326" y="45288"/>
                  </a:lnTo>
                  <a:lnTo>
                    <a:pt x="2146" y="56334"/>
                  </a:lnTo>
                  <a:lnTo>
                    <a:pt x="3003" y="68173"/>
                  </a:lnTo>
                  <a:lnTo>
                    <a:pt x="4179" y="80643"/>
                  </a:lnTo>
                  <a:lnTo>
                    <a:pt x="5813" y="93590"/>
                  </a:lnTo>
                  <a:lnTo>
                    <a:pt x="7740" y="107046"/>
                  </a:lnTo>
                  <a:lnTo>
                    <a:pt x="9579" y="121216"/>
                  </a:lnTo>
                  <a:lnTo>
                    <a:pt x="11114" y="136153"/>
                  </a:lnTo>
                  <a:lnTo>
                    <a:pt x="12297" y="151607"/>
                  </a:lnTo>
                  <a:lnTo>
                    <a:pt x="13166" y="167134"/>
                  </a:lnTo>
                  <a:lnTo>
                    <a:pt x="13785" y="182473"/>
                  </a:lnTo>
                  <a:lnTo>
                    <a:pt x="14218" y="197705"/>
                  </a:lnTo>
                  <a:lnTo>
                    <a:pt x="14516" y="213152"/>
                  </a:lnTo>
                  <a:lnTo>
                    <a:pt x="14719" y="228984"/>
                  </a:lnTo>
                  <a:lnTo>
                    <a:pt x="14858" y="245059"/>
                  </a:lnTo>
                  <a:lnTo>
                    <a:pt x="14952" y="261010"/>
                  </a:lnTo>
                  <a:lnTo>
                    <a:pt x="15018" y="276537"/>
                  </a:lnTo>
                  <a:lnTo>
                    <a:pt x="15236" y="288251"/>
                  </a:lnTo>
                  <a:lnTo>
                    <a:pt x="15917" y="292028"/>
                  </a:lnTo>
                  <a:lnTo>
                    <a:pt x="17191" y="289311"/>
                  </a:lnTo>
                  <a:lnTo>
                    <a:pt x="19030" y="282520"/>
                  </a:lnTo>
                  <a:lnTo>
                    <a:pt x="21333" y="273573"/>
                  </a:lnTo>
                  <a:lnTo>
                    <a:pt x="23998" y="263609"/>
                  </a:lnTo>
                  <a:lnTo>
                    <a:pt x="27090" y="253374"/>
                  </a:lnTo>
                  <a:lnTo>
                    <a:pt x="30844" y="243447"/>
                  </a:lnTo>
                  <a:lnTo>
                    <a:pt x="35336" y="234096"/>
                  </a:lnTo>
                  <a:lnTo>
                    <a:pt x="40659" y="225991"/>
                  </a:lnTo>
                  <a:lnTo>
                    <a:pt x="46988" y="220274"/>
                  </a:lnTo>
                  <a:lnTo>
                    <a:pt x="54314" y="217360"/>
                  </a:lnTo>
                  <a:lnTo>
                    <a:pt x="62165" y="217181"/>
                  </a:lnTo>
                  <a:lnTo>
                    <a:pt x="69741" y="219561"/>
                  </a:lnTo>
                  <a:lnTo>
                    <a:pt x="76609" y="224122"/>
                  </a:lnTo>
                  <a:lnTo>
                    <a:pt x="82692" y="230401"/>
                  </a:lnTo>
                  <a:lnTo>
                    <a:pt x="88086" y="237961"/>
                  </a:lnTo>
                  <a:lnTo>
                    <a:pt x="92931" y="246448"/>
                  </a:lnTo>
                  <a:lnTo>
                    <a:pt x="97202" y="255752"/>
                  </a:lnTo>
                  <a:lnTo>
                    <a:pt x="100707" y="265981"/>
                  </a:lnTo>
                  <a:lnTo>
                    <a:pt x="103416" y="277090"/>
                  </a:lnTo>
                  <a:lnTo>
                    <a:pt x="105937" y="287749"/>
                  </a:lnTo>
                  <a:lnTo>
                    <a:pt x="109422" y="294529"/>
                  </a:lnTo>
                  <a:lnTo>
                    <a:pt x="114032" y="295890"/>
                  </a:lnTo>
                  <a:lnTo>
                    <a:pt x="119141" y="293791"/>
                  </a:lnTo>
                  <a:lnTo>
                    <a:pt x="124606" y="289735"/>
                  </a:lnTo>
                  <a:lnTo>
                    <a:pt x="130417" y="284543"/>
                  </a:lnTo>
                  <a:lnTo>
                    <a:pt x="136550" y="278679"/>
                  </a:lnTo>
                  <a:lnTo>
                    <a:pt x="143269" y="272736"/>
                  </a:lnTo>
                  <a:lnTo>
                    <a:pt x="151130" y="267483"/>
                  </a:lnTo>
                  <a:lnTo>
                    <a:pt x="160341" y="263275"/>
                  </a:lnTo>
                  <a:lnTo>
                    <a:pt x="170796" y="260106"/>
                  </a:lnTo>
                  <a:lnTo>
                    <a:pt x="182261" y="257811"/>
                  </a:lnTo>
                  <a:lnTo>
                    <a:pt x="194484" y="256181"/>
                  </a:lnTo>
                  <a:lnTo>
                    <a:pt x="206928" y="254710"/>
                  </a:lnTo>
                  <a:lnTo>
                    <a:pt x="218814" y="252641"/>
                  </a:lnTo>
                  <a:lnTo>
                    <a:pt x="229756" y="249600"/>
                  </a:lnTo>
                  <a:lnTo>
                    <a:pt x="239405" y="245247"/>
                  </a:lnTo>
                  <a:lnTo>
                    <a:pt x="247289" y="239118"/>
                  </a:lnTo>
                  <a:lnTo>
                    <a:pt x="253322" y="231147"/>
                  </a:lnTo>
                  <a:lnTo>
                    <a:pt x="257407" y="221897"/>
                  </a:lnTo>
                  <a:lnTo>
                    <a:pt x="259267" y="212319"/>
                  </a:lnTo>
                  <a:lnTo>
                    <a:pt x="258960" y="202997"/>
                  </a:lnTo>
                  <a:lnTo>
                    <a:pt x="256656" y="194133"/>
                  </a:lnTo>
                  <a:lnTo>
                    <a:pt x="252451" y="185727"/>
                  </a:lnTo>
                  <a:lnTo>
                    <a:pt x="246589" y="177720"/>
                  </a:lnTo>
                  <a:lnTo>
                    <a:pt x="239402" y="170513"/>
                  </a:lnTo>
                  <a:lnTo>
                    <a:pt x="231216" y="164949"/>
                  </a:lnTo>
                  <a:lnTo>
                    <a:pt x="222306" y="161358"/>
                  </a:lnTo>
                  <a:lnTo>
                    <a:pt x="212885" y="159760"/>
                  </a:lnTo>
                  <a:lnTo>
                    <a:pt x="203109" y="160124"/>
                  </a:lnTo>
                  <a:lnTo>
                    <a:pt x="193094" y="162227"/>
                  </a:lnTo>
                  <a:lnTo>
                    <a:pt x="183081" y="165891"/>
                  </a:lnTo>
                  <a:lnTo>
                    <a:pt x="173430" y="171084"/>
                  </a:lnTo>
                  <a:lnTo>
                    <a:pt x="164319" y="177649"/>
                  </a:lnTo>
                  <a:lnTo>
                    <a:pt x="156063" y="185496"/>
                  </a:lnTo>
                  <a:lnTo>
                    <a:pt x="149196" y="194664"/>
                  </a:lnTo>
                  <a:lnTo>
                    <a:pt x="143881" y="205055"/>
                  </a:lnTo>
                  <a:lnTo>
                    <a:pt x="140126" y="216456"/>
                  </a:lnTo>
                  <a:lnTo>
                    <a:pt x="137964" y="228633"/>
                  </a:lnTo>
                  <a:lnTo>
                    <a:pt x="137253" y="241374"/>
                  </a:lnTo>
                  <a:lnTo>
                    <a:pt x="137892" y="254353"/>
                  </a:lnTo>
                  <a:lnTo>
                    <a:pt x="139908" y="267139"/>
                  </a:lnTo>
                  <a:lnTo>
                    <a:pt x="143194" y="279511"/>
                  </a:lnTo>
                  <a:lnTo>
                    <a:pt x="147858" y="291275"/>
                  </a:lnTo>
                  <a:lnTo>
                    <a:pt x="154269" y="302184"/>
                  </a:lnTo>
                  <a:lnTo>
                    <a:pt x="162472" y="312179"/>
                  </a:lnTo>
                  <a:lnTo>
                    <a:pt x="172236" y="321045"/>
                  </a:lnTo>
                  <a:lnTo>
                    <a:pt x="183231" y="328329"/>
                  </a:lnTo>
                  <a:lnTo>
                    <a:pt x="195136" y="333929"/>
                  </a:lnTo>
                  <a:lnTo>
                    <a:pt x="207469" y="337856"/>
                  </a:lnTo>
                  <a:lnTo>
                    <a:pt x="221010" y="340348"/>
                  </a:lnTo>
                  <a:lnTo>
                    <a:pt x="239182" y="340505"/>
                  </a:lnTo>
                  <a:lnTo>
                    <a:pt x="26782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161515" y="431668"/>
              <a:ext cx="235623" cy="208729"/>
            </a:xfrm>
            <a:custGeom>
              <a:avLst/>
              <a:gdLst/>
              <a:ahLst/>
              <a:cxnLst/>
              <a:rect l="0" t="0" r="0" b="0"/>
              <a:pathLst>
                <a:path w="235623" h="208729">
                  <a:moveTo>
                    <a:pt x="19127" y="42114"/>
                  </a:moveTo>
                  <a:lnTo>
                    <a:pt x="13392" y="50982"/>
                  </a:lnTo>
                  <a:lnTo>
                    <a:pt x="9110" y="59969"/>
                  </a:lnTo>
                  <a:lnTo>
                    <a:pt x="5904" y="69964"/>
                  </a:lnTo>
                  <a:lnTo>
                    <a:pt x="3543" y="80945"/>
                  </a:lnTo>
                  <a:lnTo>
                    <a:pt x="1846" y="92756"/>
                  </a:lnTo>
                  <a:lnTo>
                    <a:pt x="656" y="105210"/>
                  </a:lnTo>
                  <a:lnTo>
                    <a:pt x="0" y="117975"/>
                  </a:lnTo>
                  <a:lnTo>
                    <a:pt x="80" y="130608"/>
                  </a:lnTo>
                  <a:lnTo>
                    <a:pt x="951" y="142872"/>
                  </a:lnTo>
                  <a:lnTo>
                    <a:pt x="2687" y="154562"/>
                  </a:lnTo>
                  <a:lnTo>
                    <a:pt x="5456" y="165419"/>
                  </a:lnTo>
                  <a:lnTo>
                    <a:pt x="9246" y="175371"/>
                  </a:lnTo>
                  <a:lnTo>
                    <a:pt x="13910" y="183867"/>
                  </a:lnTo>
                  <a:lnTo>
                    <a:pt x="19258" y="189839"/>
                  </a:lnTo>
                  <a:lnTo>
                    <a:pt x="25113" y="192927"/>
                  </a:lnTo>
                  <a:lnTo>
                    <a:pt x="31330" y="193389"/>
                  </a:lnTo>
                  <a:lnTo>
                    <a:pt x="37803" y="191731"/>
                  </a:lnTo>
                  <a:lnTo>
                    <a:pt x="44448" y="188467"/>
                  </a:lnTo>
                  <a:lnTo>
                    <a:pt x="51043" y="183873"/>
                  </a:lnTo>
                  <a:lnTo>
                    <a:pt x="57246" y="177983"/>
                  </a:lnTo>
                  <a:lnTo>
                    <a:pt x="62900" y="170917"/>
                  </a:lnTo>
                  <a:lnTo>
                    <a:pt x="68016" y="162889"/>
                  </a:lnTo>
                  <a:lnTo>
                    <a:pt x="72689" y="154122"/>
                  </a:lnTo>
                  <a:lnTo>
                    <a:pt x="77024" y="144888"/>
                  </a:lnTo>
                  <a:lnTo>
                    <a:pt x="81334" y="137870"/>
                  </a:lnTo>
                  <a:lnTo>
                    <a:pt x="85671" y="136474"/>
                  </a:lnTo>
                  <a:lnTo>
                    <a:pt x="89802" y="140036"/>
                  </a:lnTo>
                  <a:lnTo>
                    <a:pt x="94098" y="147092"/>
                  </a:lnTo>
                  <a:lnTo>
                    <a:pt x="99012" y="156164"/>
                  </a:lnTo>
                  <a:lnTo>
                    <a:pt x="104919" y="165844"/>
                  </a:lnTo>
                  <a:lnTo>
                    <a:pt x="111896" y="175341"/>
                  </a:lnTo>
                  <a:lnTo>
                    <a:pt x="119815" y="184207"/>
                  </a:lnTo>
                  <a:lnTo>
                    <a:pt x="128484" y="192107"/>
                  </a:lnTo>
                  <a:lnTo>
                    <a:pt x="137714" y="198970"/>
                  </a:lnTo>
                  <a:lnTo>
                    <a:pt x="147346" y="204431"/>
                  </a:lnTo>
                  <a:lnTo>
                    <a:pt x="157263" y="207754"/>
                  </a:lnTo>
                  <a:lnTo>
                    <a:pt x="167371" y="208728"/>
                  </a:lnTo>
                  <a:lnTo>
                    <a:pt x="177447" y="207434"/>
                  </a:lnTo>
                  <a:lnTo>
                    <a:pt x="187138" y="203984"/>
                  </a:lnTo>
                  <a:lnTo>
                    <a:pt x="196283" y="198664"/>
                  </a:lnTo>
                  <a:lnTo>
                    <a:pt x="204729" y="191858"/>
                  </a:lnTo>
                  <a:lnTo>
                    <a:pt x="212256" y="183935"/>
                  </a:lnTo>
                  <a:lnTo>
                    <a:pt x="218833" y="175201"/>
                  </a:lnTo>
                  <a:lnTo>
                    <a:pt x="224419" y="165730"/>
                  </a:lnTo>
                  <a:lnTo>
                    <a:pt x="228881" y="155388"/>
                  </a:lnTo>
                  <a:lnTo>
                    <a:pt x="232250" y="144175"/>
                  </a:lnTo>
                  <a:lnTo>
                    <a:pt x="234532" y="132373"/>
                  </a:lnTo>
                  <a:lnTo>
                    <a:pt x="235622" y="120452"/>
                  </a:lnTo>
                  <a:lnTo>
                    <a:pt x="235579" y="108691"/>
                  </a:lnTo>
                  <a:lnTo>
                    <a:pt x="234585" y="97184"/>
                  </a:lnTo>
                  <a:lnTo>
                    <a:pt x="232855" y="85924"/>
                  </a:lnTo>
                  <a:lnTo>
                    <a:pt x="230582" y="74869"/>
                  </a:lnTo>
                  <a:lnTo>
                    <a:pt x="227924" y="63969"/>
                  </a:lnTo>
                  <a:lnTo>
                    <a:pt x="224994" y="53184"/>
                  </a:lnTo>
                  <a:lnTo>
                    <a:pt x="221881" y="42493"/>
                  </a:lnTo>
                  <a:lnTo>
                    <a:pt x="218797" y="32327"/>
                  </a:lnTo>
                  <a:lnTo>
                    <a:pt x="215779" y="22558"/>
                  </a:lnTo>
                  <a:lnTo>
                    <a:pt x="212563" y="12328"/>
                  </a:lnTo>
                  <a:lnTo>
                    <a:pt x="2086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53999" y="494839"/>
              <a:ext cx="96789" cy="149840"/>
            </a:xfrm>
            <a:custGeom>
              <a:avLst/>
              <a:gdLst/>
              <a:ahLst/>
              <a:cxnLst/>
              <a:rect l="0" t="0" r="0" b="0"/>
              <a:pathLst>
                <a:path w="96789" h="149840">
                  <a:moveTo>
                    <a:pt x="63555" y="10528"/>
                  </a:moveTo>
                  <a:lnTo>
                    <a:pt x="54754" y="16396"/>
                  </a:lnTo>
                  <a:lnTo>
                    <a:pt x="46408" y="21960"/>
                  </a:lnTo>
                  <a:lnTo>
                    <a:pt x="37718" y="27764"/>
                  </a:lnTo>
                  <a:lnTo>
                    <a:pt x="28942" y="34018"/>
                  </a:lnTo>
                  <a:lnTo>
                    <a:pt x="20744" y="40996"/>
                  </a:lnTo>
                  <a:lnTo>
                    <a:pt x="13467" y="48777"/>
                  </a:lnTo>
                  <a:lnTo>
                    <a:pt x="7451" y="57279"/>
                  </a:lnTo>
                  <a:lnTo>
                    <a:pt x="3166" y="66358"/>
                  </a:lnTo>
                  <a:lnTo>
                    <a:pt x="704" y="75867"/>
                  </a:lnTo>
                  <a:lnTo>
                    <a:pt x="0" y="85522"/>
                  </a:lnTo>
                  <a:lnTo>
                    <a:pt x="1032" y="94923"/>
                  </a:lnTo>
                  <a:lnTo>
                    <a:pt x="3611" y="103873"/>
                  </a:lnTo>
                  <a:lnTo>
                    <a:pt x="7441" y="112356"/>
                  </a:lnTo>
                  <a:lnTo>
                    <a:pt x="12221" y="120441"/>
                  </a:lnTo>
                  <a:lnTo>
                    <a:pt x="17698" y="128205"/>
                  </a:lnTo>
                  <a:lnTo>
                    <a:pt x="24001" y="135403"/>
                  </a:lnTo>
                  <a:lnTo>
                    <a:pt x="31595" y="141486"/>
                  </a:lnTo>
                  <a:lnTo>
                    <a:pt x="40619" y="146230"/>
                  </a:lnTo>
                  <a:lnTo>
                    <a:pt x="50442" y="149246"/>
                  </a:lnTo>
                  <a:lnTo>
                    <a:pt x="59888" y="149839"/>
                  </a:lnTo>
                  <a:lnTo>
                    <a:pt x="68311" y="147862"/>
                  </a:lnTo>
                  <a:lnTo>
                    <a:pt x="75591" y="143618"/>
                  </a:lnTo>
                  <a:lnTo>
                    <a:pt x="81863" y="137572"/>
                  </a:lnTo>
                  <a:lnTo>
                    <a:pt x="87330" y="130173"/>
                  </a:lnTo>
                  <a:lnTo>
                    <a:pt x="91865" y="121633"/>
                  </a:lnTo>
                  <a:lnTo>
                    <a:pt x="95023" y="111933"/>
                  </a:lnTo>
                  <a:lnTo>
                    <a:pt x="96665" y="101157"/>
                  </a:lnTo>
                  <a:lnTo>
                    <a:pt x="96788" y="89652"/>
                  </a:lnTo>
                  <a:lnTo>
                    <a:pt x="95351" y="77930"/>
                  </a:lnTo>
                  <a:lnTo>
                    <a:pt x="92494" y="66309"/>
                  </a:lnTo>
                  <a:lnTo>
                    <a:pt x="88474" y="55065"/>
                  </a:lnTo>
                  <a:lnTo>
                    <a:pt x="83568" y="44514"/>
                  </a:lnTo>
                  <a:lnTo>
                    <a:pt x="78022" y="34761"/>
                  </a:lnTo>
                  <a:lnTo>
                    <a:pt x="72329" y="26032"/>
                  </a:lnTo>
                  <a:lnTo>
                    <a:pt x="66673" y="17907"/>
                  </a:lnTo>
                  <a:lnTo>
                    <a:pt x="60559" y="9675"/>
                  </a:lnTo>
                  <a:lnTo>
                    <a:pt x="530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559669" y="484310"/>
              <a:ext cx="189513" cy="136667"/>
            </a:xfrm>
            <a:custGeom>
              <a:avLst/>
              <a:gdLst/>
              <a:ahLst/>
              <a:cxnLst/>
              <a:rect l="0" t="0" r="0" b="0"/>
              <a:pathLst>
                <a:path w="189513" h="136667">
                  <a:moveTo>
                    <a:pt x="0" y="31586"/>
                  </a:moveTo>
                  <a:lnTo>
                    <a:pt x="5867" y="37453"/>
                  </a:lnTo>
                  <a:lnTo>
                    <a:pt x="11431" y="43018"/>
                  </a:lnTo>
                  <a:lnTo>
                    <a:pt x="17230" y="48822"/>
                  </a:lnTo>
                  <a:lnTo>
                    <a:pt x="23311" y="55075"/>
                  </a:lnTo>
                  <a:lnTo>
                    <a:pt x="29641" y="62053"/>
                  </a:lnTo>
                  <a:lnTo>
                    <a:pt x="36169" y="69835"/>
                  </a:lnTo>
                  <a:lnTo>
                    <a:pt x="42844" y="78336"/>
                  </a:lnTo>
                  <a:lnTo>
                    <a:pt x="49627" y="87415"/>
                  </a:lnTo>
                  <a:lnTo>
                    <a:pt x="56480" y="96929"/>
                  </a:lnTo>
                  <a:lnTo>
                    <a:pt x="63217" y="106757"/>
                  </a:lnTo>
                  <a:lnTo>
                    <a:pt x="69514" y="116806"/>
                  </a:lnTo>
                  <a:lnTo>
                    <a:pt x="75217" y="126939"/>
                  </a:lnTo>
                  <a:lnTo>
                    <a:pt x="79873" y="134613"/>
                  </a:lnTo>
                  <a:lnTo>
                    <a:pt x="82661" y="136666"/>
                  </a:lnTo>
                  <a:lnTo>
                    <a:pt x="83434" y="134066"/>
                  </a:lnTo>
                  <a:lnTo>
                    <a:pt x="82694" y="128441"/>
                  </a:lnTo>
                  <a:lnTo>
                    <a:pt x="80957" y="120958"/>
                  </a:lnTo>
                  <a:lnTo>
                    <a:pt x="78584" y="112343"/>
                  </a:lnTo>
                  <a:lnTo>
                    <a:pt x="75813" y="103026"/>
                  </a:lnTo>
                  <a:lnTo>
                    <a:pt x="72955" y="93105"/>
                  </a:lnTo>
                  <a:lnTo>
                    <a:pt x="70408" y="82434"/>
                  </a:lnTo>
                  <a:lnTo>
                    <a:pt x="68370" y="70996"/>
                  </a:lnTo>
                  <a:lnTo>
                    <a:pt x="67340" y="59377"/>
                  </a:lnTo>
                  <a:lnTo>
                    <a:pt x="68162" y="48639"/>
                  </a:lnTo>
                  <a:lnTo>
                    <a:pt x="71132" y="39313"/>
                  </a:lnTo>
                  <a:lnTo>
                    <a:pt x="76229" y="31578"/>
                  </a:lnTo>
                  <a:lnTo>
                    <a:pt x="83388" y="25524"/>
                  </a:lnTo>
                  <a:lnTo>
                    <a:pt x="92351" y="21006"/>
                  </a:lnTo>
                  <a:lnTo>
                    <a:pt x="102757" y="17580"/>
                  </a:lnTo>
                  <a:lnTo>
                    <a:pt x="114249" y="14641"/>
                  </a:lnTo>
                  <a:lnTo>
                    <a:pt x="126514" y="11805"/>
                  </a:lnTo>
                  <a:lnTo>
                    <a:pt x="138907" y="9054"/>
                  </a:lnTo>
                  <a:lnTo>
                    <a:pt x="151758" y="6367"/>
                  </a:lnTo>
                  <a:lnTo>
                    <a:pt x="167312" y="3503"/>
                  </a:lnTo>
                  <a:lnTo>
                    <a:pt x="1895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797211" y="336911"/>
              <a:ext cx="36199" cy="326385"/>
            </a:xfrm>
            <a:custGeom>
              <a:avLst/>
              <a:gdLst/>
              <a:ahLst/>
              <a:cxnLst/>
              <a:rect l="0" t="0" r="0" b="0"/>
              <a:pathLst>
                <a:path w="36199" h="326385">
                  <a:moveTo>
                    <a:pt x="4612" y="0"/>
                  </a:moveTo>
                  <a:lnTo>
                    <a:pt x="1813" y="8869"/>
                  </a:lnTo>
                  <a:lnTo>
                    <a:pt x="310" y="17856"/>
                  </a:lnTo>
                  <a:lnTo>
                    <a:pt x="0" y="27856"/>
                  </a:lnTo>
                  <a:lnTo>
                    <a:pt x="507" y="39009"/>
                  </a:lnTo>
                  <a:lnTo>
                    <a:pt x="1326" y="51469"/>
                  </a:lnTo>
                  <a:lnTo>
                    <a:pt x="2146" y="65185"/>
                  </a:lnTo>
                  <a:lnTo>
                    <a:pt x="3003" y="80121"/>
                  </a:lnTo>
                  <a:lnTo>
                    <a:pt x="4177" y="96347"/>
                  </a:lnTo>
                  <a:lnTo>
                    <a:pt x="5812" y="113773"/>
                  </a:lnTo>
                  <a:lnTo>
                    <a:pt x="7739" y="132033"/>
                  </a:lnTo>
                  <a:lnTo>
                    <a:pt x="9580" y="150587"/>
                  </a:lnTo>
                  <a:lnTo>
                    <a:pt x="11119" y="169099"/>
                  </a:lnTo>
                  <a:lnTo>
                    <a:pt x="12476" y="187273"/>
                  </a:lnTo>
                  <a:lnTo>
                    <a:pt x="13993" y="204784"/>
                  </a:lnTo>
                  <a:lnTo>
                    <a:pt x="15866" y="221520"/>
                  </a:lnTo>
                  <a:lnTo>
                    <a:pt x="18123" y="237385"/>
                  </a:lnTo>
                  <a:lnTo>
                    <a:pt x="20718" y="252208"/>
                  </a:lnTo>
                  <a:lnTo>
                    <a:pt x="23573" y="265989"/>
                  </a:lnTo>
                  <a:lnTo>
                    <a:pt x="26467" y="278621"/>
                  </a:lnTo>
                  <a:lnTo>
                    <a:pt x="29331" y="291147"/>
                  </a:lnTo>
                  <a:lnTo>
                    <a:pt x="32412" y="305787"/>
                  </a:lnTo>
                  <a:lnTo>
                    <a:pt x="36198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843661" y="442196"/>
              <a:ext cx="158205" cy="252685"/>
            </a:xfrm>
            <a:custGeom>
              <a:avLst/>
              <a:gdLst/>
              <a:ahLst/>
              <a:cxnLst/>
              <a:rect l="0" t="0" r="0" b="0"/>
              <a:pathLst>
                <a:path w="158205" h="252685">
                  <a:moveTo>
                    <a:pt x="95033" y="0"/>
                  </a:moveTo>
                  <a:lnTo>
                    <a:pt x="89165" y="5868"/>
                  </a:lnTo>
                  <a:lnTo>
                    <a:pt x="83602" y="11432"/>
                  </a:lnTo>
                  <a:lnTo>
                    <a:pt x="77797" y="17227"/>
                  </a:lnTo>
                  <a:lnTo>
                    <a:pt x="71544" y="23135"/>
                  </a:lnTo>
                  <a:lnTo>
                    <a:pt x="64566" y="28816"/>
                  </a:lnTo>
                  <a:lnTo>
                    <a:pt x="56785" y="34096"/>
                  </a:lnTo>
                  <a:lnTo>
                    <a:pt x="48284" y="39119"/>
                  </a:lnTo>
                  <a:lnTo>
                    <a:pt x="39204" y="44254"/>
                  </a:lnTo>
                  <a:lnTo>
                    <a:pt x="29704" y="49717"/>
                  </a:lnTo>
                  <a:lnTo>
                    <a:pt x="20394" y="55880"/>
                  </a:lnTo>
                  <a:lnTo>
                    <a:pt x="12289" y="63314"/>
                  </a:lnTo>
                  <a:lnTo>
                    <a:pt x="5860" y="72207"/>
                  </a:lnTo>
                  <a:lnTo>
                    <a:pt x="1546" y="82266"/>
                  </a:lnTo>
                  <a:lnTo>
                    <a:pt x="0" y="92927"/>
                  </a:lnTo>
                  <a:lnTo>
                    <a:pt x="1299" y="103794"/>
                  </a:lnTo>
                  <a:lnTo>
                    <a:pt x="5068" y="114512"/>
                  </a:lnTo>
                  <a:lnTo>
                    <a:pt x="10787" y="124701"/>
                  </a:lnTo>
                  <a:lnTo>
                    <a:pt x="17959" y="134215"/>
                  </a:lnTo>
                  <a:lnTo>
                    <a:pt x="26175" y="143094"/>
                  </a:lnTo>
                  <a:lnTo>
                    <a:pt x="35126" y="151452"/>
                  </a:lnTo>
                  <a:lnTo>
                    <a:pt x="44588" y="159417"/>
                  </a:lnTo>
                  <a:lnTo>
                    <a:pt x="54567" y="167260"/>
                  </a:lnTo>
                  <a:lnTo>
                    <a:pt x="65258" y="175374"/>
                  </a:lnTo>
                  <a:lnTo>
                    <a:pt x="76705" y="183945"/>
                  </a:lnTo>
                  <a:lnTo>
                    <a:pt x="88495" y="192822"/>
                  </a:lnTo>
                  <a:lnTo>
                    <a:pt x="99877" y="201627"/>
                  </a:lnTo>
                  <a:lnTo>
                    <a:pt x="110452" y="210137"/>
                  </a:lnTo>
                  <a:lnTo>
                    <a:pt x="120070" y="218194"/>
                  </a:lnTo>
                  <a:lnTo>
                    <a:pt x="129696" y="226522"/>
                  </a:lnTo>
                  <a:lnTo>
                    <a:pt x="141291" y="236967"/>
                  </a:lnTo>
                  <a:lnTo>
                    <a:pt x="158204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666068" y="834729"/>
            <a:ext cx="2840140" cy="565562"/>
            <a:chOff x="1666068" y="834729"/>
            <a:chExt cx="2840140" cy="565562"/>
          </a:xfrm>
        </p:grpSpPr>
        <p:sp>
          <p:nvSpPr>
            <p:cNvPr id="49" name="Freeform 48"/>
            <p:cNvSpPr/>
            <p:nvPr/>
          </p:nvSpPr>
          <p:spPr>
            <a:xfrm>
              <a:off x="1666068" y="1073906"/>
              <a:ext cx="161258" cy="221737"/>
            </a:xfrm>
            <a:custGeom>
              <a:avLst/>
              <a:gdLst/>
              <a:ahLst/>
              <a:cxnLst/>
              <a:rect l="0" t="0" r="0" b="0"/>
              <a:pathLst>
                <a:path w="161258" h="221737">
                  <a:moveTo>
                    <a:pt x="102719" y="21057"/>
                  </a:moveTo>
                  <a:lnTo>
                    <a:pt x="93918" y="18325"/>
                  </a:lnTo>
                  <a:lnTo>
                    <a:pt x="85571" y="17463"/>
                  </a:lnTo>
                  <a:lnTo>
                    <a:pt x="76877" y="18453"/>
                  </a:lnTo>
                  <a:lnTo>
                    <a:pt x="67929" y="20992"/>
                  </a:lnTo>
                  <a:lnTo>
                    <a:pt x="59082" y="24776"/>
                  </a:lnTo>
                  <a:lnTo>
                    <a:pt x="50543" y="29516"/>
                  </a:lnTo>
                  <a:lnTo>
                    <a:pt x="42355" y="35122"/>
                  </a:lnTo>
                  <a:lnTo>
                    <a:pt x="34478" y="41701"/>
                  </a:lnTo>
                  <a:lnTo>
                    <a:pt x="26856" y="49236"/>
                  </a:lnTo>
                  <a:lnTo>
                    <a:pt x="19756" y="57751"/>
                  </a:lnTo>
                  <a:lnTo>
                    <a:pt x="13740" y="67376"/>
                  </a:lnTo>
                  <a:lnTo>
                    <a:pt x="9026" y="78077"/>
                  </a:lnTo>
                  <a:lnTo>
                    <a:pt x="5522" y="89687"/>
                  </a:lnTo>
                  <a:lnTo>
                    <a:pt x="3004" y="102005"/>
                  </a:lnTo>
                  <a:lnTo>
                    <a:pt x="1240" y="114841"/>
                  </a:lnTo>
                  <a:lnTo>
                    <a:pt x="189" y="127883"/>
                  </a:lnTo>
                  <a:lnTo>
                    <a:pt x="0" y="140712"/>
                  </a:lnTo>
                  <a:lnTo>
                    <a:pt x="688" y="153112"/>
                  </a:lnTo>
                  <a:lnTo>
                    <a:pt x="2301" y="164896"/>
                  </a:lnTo>
                  <a:lnTo>
                    <a:pt x="4987" y="175816"/>
                  </a:lnTo>
                  <a:lnTo>
                    <a:pt x="8727" y="185825"/>
                  </a:lnTo>
                  <a:lnTo>
                    <a:pt x="13527" y="194869"/>
                  </a:lnTo>
                  <a:lnTo>
                    <a:pt x="19498" y="202806"/>
                  </a:lnTo>
                  <a:lnTo>
                    <a:pt x="26594" y="209657"/>
                  </a:lnTo>
                  <a:lnTo>
                    <a:pt x="34799" y="215259"/>
                  </a:lnTo>
                  <a:lnTo>
                    <a:pt x="44209" y="219200"/>
                  </a:lnTo>
                  <a:lnTo>
                    <a:pt x="54753" y="221397"/>
                  </a:lnTo>
                  <a:lnTo>
                    <a:pt x="65917" y="221736"/>
                  </a:lnTo>
                  <a:lnTo>
                    <a:pt x="76870" y="219920"/>
                  </a:lnTo>
                  <a:lnTo>
                    <a:pt x="87158" y="215997"/>
                  </a:lnTo>
                  <a:lnTo>
                    <a:pt x="96691" y="210449"/>
                  </a:lnTo>
                  <a:lnTo>
                    <a:pt x="105555" y="203979"/>
                  </a:lnTo>
                  <a:lnTo>
                    <a:pt x="113882" y="197073"/>
                  </a:lnTo>
                  <a:lnTo>
                    <a:pt x="121645" y="189830"/>
                  </a:lnTo>
                  <a:lnTo>
                    <a:pt x="128647" y="182062"/>
                  </a:lnTo>
                  <a:lnTo>
                    <a:pt x="134844" y="173686"/>
                  </a:lnTo>
                  <a:lnTo>
                    <a:pt x="140330" y="164587"/>
                  </a:lnTo>
                  <a:lnTo>
                    <a:pt x="145249" y="154560"/>
                  </a:lnTo>
                  <a:lnTo>
                    <a:pt x="149741" y="143586"/>
                  </a:lnTo>
                  <a:lnTo>
                    <a:pt x="153757" y="131790"/>
                  </a:lnTo>
                  <a:lnTo>
                    <a:pt x="157084" y="119348"/>
                  </a:lnTo>
                  <a:lnTo>
                    <a:pt x="159646" y="106427"/>
                  </a:lnTo>
                  <a:lnTo>
                    <a:pt x="161197" y="93329"/>
                  </a:lnTo>
                  <a:lnTo>
                    <a:pt x="161257" y="80463"/>
                  </a:lnTo>
                  <a:lnTo>
                    <a:pt x="159700" y="68037"/>
                  </a:lnTo>
                  <a:lnTo>
                    <a:pt x="156705" y="56237"/>
                  </a:lnTo>
                  <a:lnTo>
                    <a:pt x="152560" y="45305"/>
                  </a:lnTo>
                  <a:lnTo>
                    <a:pt x="147552" y="35294"/>
                  </a:lnTo>
                  <a:lnTo>
                    <a:pt x="141841" y="26389"/>
                  </a:lnTo>
                  <a:lnTo>
                    <a:pt x="134689" y="18127"/>
                  </a:lnTo>
                  <a:lnTo>
                    <a:pt x="123238" y="9782"/>
                  </a:lnTo>
                  <a:lnTo>
                    <a:pt x="1027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856533" y="834729"/>
              <a:ext cx="112297" cy="418163"/>
            </a:xfrm>
            <a:custGeom>
              <a:avLst/>
              <a:gdLst/>
              <a:ahLst/>
              <a:cxnLst/>
              <a:rect l="0" t="0" r="0" b="0"/>
              <a:pathLst>
                <a:path w="112297" h="418163">
                  <a:moveTo>
                    <a:pt x="91239" y="418162"/>
                  </a:moveTo>
                  <a:lnTo>
                    <a:pt x="85438" y="409293"/>
                  </a:lnTo>
                  <a:lnTo>
                    <a:pt x="80514" y="400307"/>
                  </a:lnTo>
                  <a:lnTo>
                    <a:pt x="76011" y="390307"/>
                  </a:lnTo>
                  <a:lnTo>
                    <a:pt x="71790" y="379153"/>
                  </a:lnTo>
                  <a:lnTo>
                    <a:pt x="67777" y="366693"/>
                  </a:lnTo>
                  <a:lnTo>
                    <a:pt x="63915" y="352986"/>
                  </a:lnTo>
                  <a:lnTo>
                    <a:pt x="60163" y="338396"/>
                  </a:lnTo>
                  <a:lnTo>
                    <a:pt x="56487" y="323467"/>
                  </a:lnTo>
                  <a:lnTo>
                    <a:pt x="52865" y="308542"/>
                  </a:lnTo>
                  <a:lnTo>
                    <a:pt x="49279" y="293761"/>
                  </a:lnTo>
                  <a:lnTo>
                    <a:pt x="45719" y="279151"/>
                  </a:lnTo>
                  <a:lnTo>
                    <a:pt x="42175" y="264694"/>
                  </a:lnTo>
                  <a:lnTo>
                    <a:pt x="38642" y="250357"/>
                  </a:lnTo>
                  <a:lnTo>
                    <a:pt x="35118" y="236111"/>
                  </a:lnTo>
                  <a:lnTo>
                    <a:pt x="31598" y="221930"/>
                  </a:lnTo>
                  <a:lnTo>
                    <a:pt x="28082" y="207794"/>
                  </a:lnTo>
                  <a:lnTo>
                    <a:pt x="24567" y="193690"/>
                  </a:lnTo>
                  <a:lnTo>
                    <a:pt x="21055" y="179607"/>
                  </a:lnTo>
                  <a:lnTo>
                    <a:pt x="17543" y="165539"/>
                  </a:lnTo>
                  <a:lnTo>
                    <a:pt x="14032" y="151481"/>
                  </a:lnTo>
                  <a:lnTo>
                    <a:pt x="10526" y="137429"/>
                  </a:lnTo>
                  <a:lnTo>
                    <a:pt x="7189" y="123382"/>
                  </a:lnTo>
                  <a:lnTo>
                    <a:pt x="4328" y="109338"/>
                  </a:lnTo>
                  <a:lnTo>
                    <a:pt x="2076" y="95300"/>
                  </a:lnTo>
                  <a:lnTo>
                    <a:pt x="565" y="81433"/>
                  </a:lnTo>
                  <a:lnTo>
                    <a:pt x="0" y="68041"/>
                  </a:lnTo>
                  <a:lnTo>
                    <a:pt x="404" y="55260"/>
                  </a:lnTo>
                  <a:lnTo>
                    <a:pt x="1811" y="43219"/>
                  </a:lnTo>
                  <a:lnTo>
                    <a:pt x="4351" y="32126"/>
                  </a:lnTo>
                  <a:lnTo>
                    <a:pt x="7989" y="22010"/>
                  </a:lnTo>
                  <a:lnTo>
                    <a:pt x="12720" y="13234"/>
                  </a:lnTo>
                  <a:lnTo>
                    <a:pt x="18643" y="6542"/>
                  </a:lnTo>
                  <a:lnTo>
                    <a:pt x="25707" y="2158"/>
                  </a:lnTo>
                  <a:lnTo>
                    <a:pt x="33890" y="11"/>
                  </a:lnTo>
                  <a:lnTo>
                    <a:pt x="43286" y="0"/>
                  </a:lnTo>
                  <a:lnTo>
                    <a:pt x="53815" y="1847"/>
                  </a:lnTo>
                  <a:lnTo>
                    <a:pt x="64800" y="5338"/>
                  </a:lnTo>
                  <a:lnTo>
                    <a:pt x="75101" y="10414"/>
                  </a:lnTo>
                  <a:lnTo>
                    <a:pt x="84128" y="16884"/>
                  </a:lnTo>
                  <a:lnTo>
                    <a:pt x="91683" y="24017"/>
                  </a:lnTo>
                  <a:lnTo>
                    <a:pt x="98425" y="31328"/>
                  </a:lnTo>
                  <a:lnTo>
                    <a:pt x="104939" y="39455"/>
                  </a:lnTo>
                  <a:lnTo>
                    <a:pt x="112296" y="496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89844" y="1042321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31585"/>
                  </a:moveTo>
                  <a:lnTo>
                    <a:pt x="177845" y="31518"/>
                  </a:lnTo>
                  <a:lnTo>
                    <a:pt x="167356" y="30878"/>
                  </a:lnTo>
                  <a:lnTo>
                    <a:pt x="157045" y="29581"/>
                  </a:lnTo>
                  <a:lnTo>
                    <a:pt x="146398" y="27722"/>
                  </a:lnTo>
                  <a:lnTo>
                    <a:pt x="134758" y="25405"/>
                  </a:lnTo>
                  <a:lnTo>
                    <a:pt x="121862" y="22739"/>
                  </a:lnTo>
                  <a:lnTo>
                    <a:pt x="107783" y="19815"/>
                  </a:lnTo>
                  <a:lnTo>
                    <a:pt x="92731" y="16708"/>
                  </a:lnTo>
                  <a:lnTo>
                    <a:pt x="76958" y="13477"/>
                  </a:lnTo>
                  <a:lnTo>
                    <a:pt x="61230" y="10314"/>
                  </a:lnTo>
                  <a:lnTo>
                    <a:pt x="45171" y="7235"/>
                  </a:lnTo>
                  <a:lnTo>
                    <a:pt x="26256" y="39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268293" y="1066695"/>
              <a:ext cx="163790" cy="145751"/>
            </a:xfrm>
            <a:custGeom>
              <a:avLst/>
              <a:gdLst/>
              <a:ahLst/>
              <a:cxnLst/>
              <a:rect l="0" t="0" r="0" b="0"/>
              <a:pathLst>
                <a:path w="163790" h="145751">
                  <a:moveTo>
                    <a:pt x="79561" y="80911"/>
                  </a:moveTo>
                  <a:lnTo>
                    <a:pt x="82428" y="72042"/>
                  </a:lnTo>
                  <a:lnTo>
                    <a:pt x="84570" y="63056"/>
                  </a:lnTo>
                  <a:lnTo>
                    <a:pt x="86164" y="53069"/>
                  </a:lnTo>
                  <a:lnTo>
                    <a:pt x="86999" y="42434"/>
                  </a:lnTo>
                  <a:lnTo>
                    <a:pt x="86551" y="31920"/>
                  </a:lnTo>
                  <a:lnTo>
                    <a:pt x="84633" y="21981"/>
                  </a:lnTo>
                  <a:lnTo>
                    <a:pt x="81051" y="13213"/>
                  </a:lnTo>
                  <a:lnTo>
                    <a:pt x="75445" y="6470"/>
                  </a:lnTo>
                  <a:lnTo>
                    <a:pt x="67829" y="2029"/>
                  </a:lnTo>
                  <a:lnTo>
                    <a:pt x="58818" y="0"/>
                  </a:lnTo>
                  <a:lnTo>
                    <a:pt x="49401" y="593"/>
                  </a:lnTo>
                  <a:lnTo>
                    <a:pt x="40191" y="3657"/>
                  </a:lnTo>
                  <a:lnTo>
                    <a:pt x="31571" y="8778"/>
                  </a:lnTo>
                  <a:lnTo>
                    <a:pt x="23862" y="15486"/>
                  </a:lnTo>
                  <a:lnTo>
                    <a:pt x="17131" y="23365"/>
                  </a:lnTo>
                  <a:lnTo>
                    <a:pt x="11425" y="32244"/>
                  </a:lnTo>
                  <a:lnTo>
                    <a:pt x="6876" y="42180"/>
                  </a:lnTo>
                  <a:lnTo>
                    <a:pt x="3444" y="53117"/>
                  </a:lnTo>
                  <a:lnTo>
                    <a:pt x="1120" y="64732"/>
                  </a:lnTo>
                  <a:lnTo>
                    <a:pt x="0" y="76528"/>
                  </a:lnTo>
                  <a:lnTo>
                    <a:pt x="27" y="88199"/>
                  </a:lnTo>
                  <a:lnTo>
                    <a:pt x="1180" y="99477"/>
                  </a:lnTo>
                  <a:lnTo>
                    <a:pt x="3549" y="110051"/>
                  </a:lnTo>
                  <a:lnTo>
                    <a:pt x="7077" y="119818"/>
                  </a:lnTo>
                  <a:lnTo>
                    <a:pt x="11903" y="128530"/>
                  </a:lnTo>
                  <a:lnTo>
                    <a:pt x="18424" y="135710"/>
                  </a:lnTo>
                  <a:lnTo>
                    <a:pt x="26693" y="141231"/>
                  </a:lnTo>
                  <a:lnTo>
                    <a:pt x="36160" y="144786"/>
                  </a:lnTo>
                  <a:lnTo>
                    <a:pt x="45892" y="145750"/>
                  </a:lnTo>
                  <a:lnTo>
                    <a:pt x="55317" y="144025"/>
                  </a:lnTo>
                  <a:lnTo>
                    <a:pt x="64082" y="139952"/>
                  </a:lnTo>
                  <a:lnTo>
                    <a:pt x="71889" y="134021"/>
                  </a:lnTo>
                  <a:lnTo>
                    <a:pt x="78686" y="126700"/>
                  </a:lnTo>
                  <a:lnTo>
                    <a:pt x="84437" y="118211"/>
                  </a:lnTo>
                  <a:lnTo>
                    <a:pt x="89016" y="108545"/>
                  </a:lnTo>
                  <a:lnTo>
                    <a:pt x="92470" y="97888"/>
                  </a:lnTo>
                  <a:lnTo>
                    <a:pt x="94921" y="89911"/>
                  </a:lnTo>
                  <a:lnTo>
                    <a:pt x="97074" y="88649"/>
                  </a:lnTo>
                  <a:lnTo>
                    <a:pt x="100024" y="91997"/>
                  </a:lnTo>
                  <a:lnTo>
                    <a:pt x="103999" y="97666"/>
                  </a:lnTo>
                  <a:lnTo>
                    <a:pt x="108852" y="104360"/>
                  </a:lnTo>
                  <a:lnTo>
                    <a:pt x="114531" y="111287"/>
                  </a:lnTo>
                  <a:lnTo>
                    <a:pt x="121159" y="117859"/>
                  </a:lnTo>
                  <a:lnTo>
                    <a:pt x="128709" y="123822"/>
                  </a:lnTo>
                  <a:lnTo>
                    <a:pt x="136588" y="128830"/>
                  </a:lnTo>
                  <a:lnTo>
                    <a:pt x="144489" y="132704"/>
                  </a:lnTo>
                  <a:lnTo>
                    <a:pt x="153104" y="134662"/>
                  </a:lnTo>
                  <a:lnTo>
                    <a:pt x="163789" y="1335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677105" y="995603"/>
              <a:ext cx="162655" cy="199666"/>
            </a:xfrm>
            <a:custGeom>
              <a:avLst/>
              <a:gdLst/>
              <a:ahLst/>
              <a:cxnLst/>
              <a:rect l="0" t="0" r="0" b="0"/>
              <a:pathLst>
                <a:path w="162655" h="199666">
                  <a:moveTo>
                    <a:pt x="102418" y="4604"/>
                  </a:moveTo>
                  <a:lnTo>
                    <a:pt x="90750" y="1804"/>
                  </a:lnTo>
                  <a:lnTo>
                    <a:pt x="80261" y="302"/>
                  </a:lnTo>
                  <a:lnTo>
                    <a:pt x="69959" y="0"/>
                  </a:lnTo>
                  <a:lnTo>
                    <a:pt x="59658" y="852"/>
                  </a:lnTo>
                  <a:lnTo>
                    <a:pt x="49314" y="2969"/>
                  </a:lnTo>
                  <a:lnTo>
                    <a:pt x="38934" y="6295"/>
                  </a:lnTo>
                  <a:lnTo>
                    <a:pt x="28851" y="10803"/>
                  </a:lnTo>
                  <a:lnTo>
                    <a:pt x="19690" y="16571"/>
                  </a:lnTo>
                  <a:lnTo>
                    <a:pt x="11731" y="23522"/>
                  </a:lnTo>
                  <a:lnTo>
                    <a:pt x="5405" y="31459"/>
                  </a:lnTo>
                  <a:lnTo>
                    <a:pt x="1437" y="40156"/>
                  </a:lnTo>
                  <a:lnTo>
                    <a:pt x="0" y="49403"/>
                  </a:lnTo>
                  <a:lnTo>
                    <a:pt x="968" y="58713"/>
                  </a:lnTo>
                  <a:lnTo>
                    <a:pt x="4193" y="67349"/>
                  </a:lnTo>
                  <a:lnTo>
                    <a:pt x="9363" y="74964"/>
                  </a:lnTo>
                  <a:lnTo>
                    <a:pt x="16238" y="81397"/>
                  </a:lnTo>
                  <a:lnTo>
                    <a:pt x="24738" y="86502"/>
                  </a:lnTo>
                  <a:lnTo>
                    <a:pt x="34673" y="90343"/>
                  </a:lnTo>
                  <a:lnTo>
                    <a:pt x="45765" y="93127"/>
                  </a:lnTo>
                  <a:lnTo>
                    <a:pt x="57733" y="95095"/>
                  </a:lnTo>
                  <a:lnTo>
                    <a:pt x="70335" y="96468"/>
                  </a:lnTo>
                  <a:lnTo>
                    <a:pt x="83220" y="97580"/>
                  </a:lnTo>
                  <a:lnTo>
                    <a:pt x="95943" y="98867"/>
                  </a:lnTo>
                  <a:lnTo>
                    <a:pt x="108273" y="100558"/>
                  </a:lnTo>
                  <a:lnTo>
                    <a:pt x="120009" y="102849"/>
                  </a:lnTo>
                  <a:lnTo>
                    <a:pt x="130898" y="105990"/>
                  </a:lnTo>
                  <a:lnTo>
                    <a:pt x="140877" y="110035"/>
                  </a:lnTo>
                  <a:lnTo>
                    <a:pt x="149561" y="115040"/>
                  </a:lnTo>
                  <a:lnTo>
                    <a:pt x="156192" y="121148"/>
                  </a:lnTo>
                  <a:lnTo>
                    <a:pt x="160534" y="128331"/>
                  </a:lnTo>
                  <a:lnTo>
                    <a:pt x="162654" y="136424"/>
                  </a:lnTo>
                  <a:lnTo>
                    <a:pt x="162648" y="145227"/>
                  </a:lnTo>
                  <a:lnTo>
                    <a:pt x="160788" y="154545"/>
                  </a:lnTo>
                  <a:lnTo>
                    <a:pt x="157289" y="163902"/>
                  </a:lnTo>
                  <a:lnTo>
                    <a:pt x="152207" y="172570"/>
                  </a:lnTo>
                  <a:lnTo>
                    <a:pt x="145716" y="180206"/>
                  </a:lnTo>
                  <a:lnTo>
                    <a:pt x="137920" y="186654"/>
                  </a:lnTo>
                  <a:lnTo>
                    <a:pt x="128785" y="191768"/>
                  </a:lnTo>
                  <a:lnTo>
                    <a:pt x="118421" y="195610"/>
                  </a:lnTo>
                  <a:lnTo>
                    <a:pt x="107208" y="198226"/>
                  </a:lnTo>
                  <a:lnTo>
                    <a:pt x="95689" y="199549"/>
                  </a:lnTo>
                  <a:lnTo>
                    <a:pt x="84208" y="199665"/>
                  </a:lnTo>
                  <a:lnTo>
                    <a:pt x="72962" y="198744"/>
                  </a:lnTo>
                  <a:lnTo>
                    <a:pt x="60791" y="196760"/>
                  </a:lnTo>
                  <a:lnTo>
                    <a:pt x="44393" y="192423"/>
                  </a:lnTo>
                  <a:lnTo>
                    <a:pt x="18190" y="1835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05865" y="1105492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3"/>
                  </a:lnTo>
                  <a:lnTo>
                    <a:pt x="0" y="46371"/>
                  </a:lnTo>
                  <a:lnTo>
                    <a:pt x="0" y="59489"/>
                  </a:lnTo>
                  <a:lnTo>
                    <a:pt x="0" y="7720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16393" y="96862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00621" y="1076843"/>
              <a:ext cx="115815" cy="102349"/>
            </a:xfrm>
            <a:custGeom>
              <a:avLst/>
              <a:gdLst/>
              <a:ahLst/>
              <a:cxnLst/>
              <a:rect l="0" t="0" r="0" b="0"/>
              <a:pathLst>
                <a:path w="115815" h="102349">
                  <a:moveTo>
                    <a:pt x="0" y="18120"/>
                  </a:moveTo>
                  <a:lnTo>
                    <a:pt x="68" y="29789"/>
                  </a:lnTo>
                  <a:lnTo>
                    <a:pt x="708" y="40277"/>
                  </a:lnTo>
                  <a:lnTo>
                    <a:pt x="2004" y="50579"/>
                  </a:lnTo>
                  <a:lnTo>
                    <a:pt x="3864" y="60880"/>
                  </a:lnTo>
                  <a:lnTo>
                    <a:pt x="6180" y="71224"/>
                  </a:lnTo>
                  <a:lnTo>
                    <a:pt x="8825" y="81530"/>
                  </a:lnTo>
                  <a:lnTo>
                    <a:pt x="10971" y="88873"/>
                  </a:lnTo>
                  <a:lnTo>
                    <a:pt x="11813" y="89509"/>
                  </a:lnTo>
                  <a:lnTo>
                    <a:pt x="11905" y="84378"/>
                  </a:lnTo>
                  <a:lnTo>
                    <a:pt x="11880" y="75502"/>
                  </a:lnTo>
                  <a:lnTo>
                    <a:pt x="12266" y="64810"/>
                  </a:lnTo>
                  <a:lnTo>
                    <a:pt x="13283" y="53480"/>
                  </a:lnTo>
                  <a:lnTo>
                    <a:pt x="15089" y="42227"/>
                  </a:lnTo>
                  <a:lnTo>
                    <a:pt x="17890" y="31567"/>
                  </a:lnTo>
                  <a:lnTo>
                    <a:pt x="21700" y="21696"/>
                  </a:lnTo>
                  <a:lnTo>
                    <a:pt x="26543" y="13060"/>
                  </a:lnTo>
                  <a:lnTo>
                    <a:pt x="32542" y="6450"/>
                  </a:lnTo>
                  <a:lnTo>
                    <a:pt x="39646" y="2116"/>
                  </a:lnTo>
                  <a:lnTo>
                    <a:pt x="47517" y="0"/>
                  </a:lnTo>
                  <a:lnTo>
                    <a:pt x="55638" y="7"/>
                  </a:lnTo>
                  <a:lnTo>
                    <a:pt x="63685" y="1871"/>
                  </a:lnTo>
                  <a:lnTo>
                    <a:pt x="71374" y="5543"/>
                  </a:lnTo>
                  <a:lnTo>
                    <a:pt x="78384" y="11272"/>
                  </a:lnTo>
                  <a:lnTo>
                    <a:pt x="84615" y="19012"/>
                  </a:lnTo>
                  <a:lnTo>
                    <a:pt x="90138" y="28460"/>
                  </a:lnTo>
                  <a:lnTo>
                    <a:pt x="95089" y="39243"/>
                  </a:lnTo>
                  <a:lnTo>
                    <a:pt x="99605" y="50996"/>
                  </a:lnTo>
                  <a:lnTo>
                    <a:pt x="103653" y="62829"/>
                  </a:lnTo>
                  <a:lnTo>
                    <a:pt x="107433" y="74494"/>
                  </a:lnTo>
                  <a:lnTo>
                    <a:pt x="111278" y="87008"/>
                  </a:lnTo>
                  <a:lnTo>
                    <a:pt x="115814" y="1023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53264" y="1071187"/>
              <a:ext cx="227592" cy="329104"/>
            </a:xfrm>
            <a:custGeom>
              <a:avLst/>
              <a:gdLst/>
              <a:ahLst/>
              <a:cxnLst/>
              <a:rect l="0" t="0" r="0" b="0"/>
              <a:pathLst>
                <a:path w="227592" h="329104">
                  <a:moveTo>
                    <a:pt x="168456" y="108004"/>
                  </a:moveTo>
                  <a:lnTo>
                    <a:pt x="174257" y="99203"/>
                  </a:lnTo>
                  <a:lnTo>
                    <a:pt x="179181" y="90856"/>
                  </a:lnTo>
                  <a:lnTo>
                    <a:pt x="183674" y="82157"/>
                  </a:lnTo>
                  <a:lnTo>
                    <a:pt x="187549" y="73037"/>
                  </a:lnTo>
                  <a:lnTo>
                    <a:pt x="190266" y="63542"/>
                  </a:lnTo>
                  <a:lnTo>
                    <a:pt x="191617" y="53754"/>
                  </a:lnTo>
                  <a:lnTo>
                    <a:pt x="191545" y="43913"/>
                  </a:lnTo>
                  <a:lnTo>
                    <a:pt x="189979" y="34387"/>
                  </a:lnTo>
                  <a:lnTo>
                    <a:pt x="187027" y="25363"/>
                  </a:lnTo>
                  <a:lnTo>
                    <a:pt x="182605" y="17170"/>
                  </a:lnTo>
                  <a:lnTo>
                    <a:pt x="176364" y="10346"/>
                  </a:lnTo>
                  <a:lnTo>
                    <a:pt x="168281" y="5064"/>
                  </a:lnTo>
                  <a:lnTo>
                    <a:pt x="158770" y="1500"/>
                  </a:lnTo>
                  <a:lnTo>
                    <a:pt x="148478" y="0"/>
                  </a:lnTo>
                  <a:lnTo>
                    <a:pt x="137864" y="551"/>
                  </a:lnTo>
                  <a:lnTo>
                    <a:pt x="127485" y="3021"/>
                  </a:lnTo>
                  <a:lnTo>
                    <a:pt x="118056" y="7337"/>
                  </a:lnTo>
                  <a:lnTo>
                    <a:pt x="109879" y="13274"/>
                  </a:lnTo>
                  <a:lnTo>
                    <a:pt x="103221" y="20511"/>
                  </a:lnTo>
                  <a:lnTo>
                    <a:pt x="98490" y="28731"/>
                  </a:lnTo>
                  <a:lnTo>
                    <a:pt x="95719" y="37663"/>
                  </a:lnTo>
                  <a:lnTo>
                    <a:pt x="94805" y="47100"/>
                  </a:lnTo>
                  <a:lnTo>
                    <a:pt x="95695" y="56886"/>
                  </a:lnTo>
                  <a:lnTo>
                    <a:pt x="98183" y="66904"/>
                  </a:lnTo>
                  <a:lnTo>
                    <a:pt x="102122" y="76749"/>
                  </a:lnTo>
                  <a:lnTo>
                    <a:pt x="107506" y="85754"/>
                  </a:lnTo>
                  <a:lnTo>
                    <a:pt x="114198" y="93610"/>
                  </a:lnTo>
                  <a:lnTo>
                    <a:pt x="121962" y="99868"/>
                  </a:lnTo>
                  <a:lnTo>
                    <a:pt x="130543" y="103790"/>
                  </a:lnTo>
                  <a:lnTo>
                    <a:pt x="139716" y="105197"/>
                  </a:lnTo>
                  <a:lnTo>
                    <a:pt x="149147" y="104209"/>
                  </a:lnTo>
                  <a:lnTo>
                    <a:pt x="158397" y="100970"/>
                  </a:lnTo>
                  <a:lnTo>
                    <a:pt x="167242" y="95824"/>
                  </a:lnTo>
                  <a:lnTo>
                    <a:pt x="175504" y="90172"/>
                  </a:lnTo>
                  <a:lnTo>
                    <a:pt x="183569" y="86914"/>
                  </a:lnTo>
                  <a:lnTo>
                    <a:pt x="191319" y="87720"/>
                  </a:lnTo>
                  <a:lnTo>
                    <a:pt x="197377" y="92024"/>
                  </a:lnTo>
                  <a:lnTo>
                    <a:pt x="201669" y="99056"/>
                  </a:lnTo>
                  <a:lnTo>
                    <a:pt x="204771" y="107985"/>
                  </a:lnTo>
                  <a:lnTo>
                    <a:pt x="207396" y="117947"/>
                  </a:lnTo>
                  <a:lnTo>
                    <a:pt x="209976" y="128383"/>
                  </a:lnTo>
                  <a:lnTo>
                    <a:pt x="212689" y="139166"/>
                  </a:lnTo>
                  <a:lnTo>
                    <a:pt x="215579" y="150471"/>
                  </a:lnTo>
                  <a:lnTo>
                    <a:pt x="218627" y="162375"/>
                  </a:lnTo>
                  <a:lnTo>
                    <a:pt x="221638" y="174828"/>
                  </a:lnTo>
                  <a:lnTo>
                    <a:pt x="224270" y="187728"/>
                  </a:lnTo>
                  <a:lnTo>
                    <a:pt x="226360" y="200958"/>
                  </a:lnTo>
                  <a:lnTo>
                    <a:pt x="227591" y="214098"/>
                  </a:lnTo>
                  <a:lnTo>
                    <a:pt x="227434" y="226461"/>
                  </a:lnTo>
                  <a:lnTo>
                    <a:pt x="225727" y="237731"/>
                  </a:lnTo>
                  <a:lnTo>
                    <a:pt x="222461" y="247771"/>
                  </a:lnTo>
                  <a:lnTo>
                    <a:pt x="217603" y="256451"/>
                  </a:lnTo>
                  <a:lnTo>
                    <a:pt x="211293" y="263845"/>
                  </a:lnTo>
                  <a:lnTo>
                    <a:pt x="203634" y="270168"/>
                  </a:lnTo>
                  <a:lnTo>
                    <a:pt x="194599" y="275665"/>
                  </a:lnTo>
                  <a:lnTo>
                    <a:pt x="184297" y="280551"/>
                  </a:lnTo>
                  <a:lnTo>
                    <a:pt x="172787" y="284836"/>
                  </a:lnTo>
                  <a:lnTo>
                    <a:pt x="160006" y="288342"/>
                  </a:lnTo>
                  <a:lnTo>
                    <a:pt x="146041" y="291040"/>
                  </a:lnTo>
                  <a:lnTo>
                    <a:pt x="131256" y="293192"/>
                  </a:lnTo>
                  <a:lnTo>
                    <a:pt x="116187" y="295251"/>
                  </a:lnTo>
                  <a:lnTo>
                    <a:pt x="101168" y="297490"/>
                  </a:lnTo>
                  <a:lnTo>
                    <a:pt x="86492" y="299996"/>
                  </a:lnTo>
                  <a:lnTo>
                    <a:pt x="72483" y="302757"/>
                  </a:lnTo>
                  <a:lnTo>
                    <a:pt x="59256" y="305728"/>
                  </a:lnTo>
                  <a:lnTo>
                    <a:pt x="46999" y="308900"/>
                  </a:lnTo>
                  <a:lnTo>
                    <a:pt x="34767" y="312723"/>
                  </a:lnTo>
                  <a:lnTo>
                    <a:pt x="20367" y="318650"/>
                  </a:lnTo>
                  <a:lnTo>
                    <a:pt x="0" y="3291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316476" y="926507"/>
              <a:ext cx="31587" cy="263214"/>
            </a:xfrm>
            <a:custGeom>
              <a:avLst/>
              <a:gdLst/>
              <a:ahLst/>
              <a:cxnLst/>
              <a:rect l="0" t="0" r="0" b="0"/>
              <a:pathLst>
                <a:path w="31587" h="2632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8" y="46801"/>
                  </a:lnTo>
                  <a:lnTo>
                    <a:pt x="826" y="60110"/>
                  </a:lnTo>
                  <a:lnTo>
                    <a:pt x="2079" y="74419"/>
                  </a:lnTo>
                  <a:lnTo>
                    <a:pt x="3904" y="89596"/>
                  </a:lnTo>
                  <a:lnTo>
                    <a:pt x="6201" y="105458"/>
                  </a:lnTo>
                  <a:lnTo>
                    <a:pt x="8857" y="121820"/>
                  </a:lnTo>
                  <a:lnTo>
                    <a:pt x="11775" y="138212"/>
                  </a:lnTo>
                  <a:lnTo>
                    <a:pt x="14880" y="153910"/>
                  </a:lnTo>
                  <a:lnTo>
                    <a:pt x="18109" y="168581"/>
                  </a:lnTo>
                  <a:lnTo>
                    <a:pt x="21260" y="182397"/>
                  </a:lnTo>
                  <a:lnTo>
                    <a:pt x="23996" y="195829"/>
                  </a:lnTo>
                  <a:lnTo>
                    <a:pt x="26168" y="209186"/>
                  </a:lnTo>
                  <a:lnTo>
                    <a:pt x="27799" y="222001"/>
                  </a:lnTo>
                  <a:lnTo>
                    <a:pt x="29153" y="234383"/>
                  </a:lnTo>
                  <a:lnTo>
                    <a:pt x="30347" y="247425"/>
                  </a:lnTo>
                  <a:lnTo>
                    <a:pt x="31586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410068" y="1041168"/>
              <a:ext cx="127508" cy="148553"/>
            </a:xfrm>
            <a:custGeom>
              <a:avLst/>
              <a:gdLst/>
              <a:ahLst/>
              <a:cxnLst/>
              <a:rect l="0" t="0" r="0" b="0"/>
              <a:pathLst>
                <a:path w="127508" h="148553">
                  <a:moveTo>
                    <a:pt x="22222" y="74852"/>
                  </a:moveTo>
                  <a:lnTo>
                    <a:pt x="31090" y="71919"/>
                  </a:lnTo>
                  <a:lnTo>
                    <a:pt x="40077" y="69136"/>
                  </a:lnTo>
                  <a:lnTo>
                    <a:pt x="50059" y="66228"/>
                  </a:lnTo>
                  <a:lnTo>
                    <a:pt x="60521" y="62842"/>
                  </a:lnTo>
                  <a:lnTo>
                    <a:pt x="70387" y="58380"/>
                  </a:lnTo>
                  <a:lnTo>
                    <a:pt x="79072" y="52614"/>
                  </a:lnTo>
                  <a:lnTo>
                    <a:pt x="86015" y="45798"/>
                  </a:lnTo>
                  <a:lnTo>
                    <a:pt x="90461" y="38462"/>
                  </a:lnTo>
                  <a:lnTo>
                    <a:pt x="92251" y="30979"/>
                  </a:lnTo>
                  <a:lnTo>
                    <a:pt x="91535" y="23686"/>
                  </a:lnTo>
                  <a:lnTo>
                    <a:pt x="88486" y="16949"/>
                  </a:lnTo>
                  <a:lnTo>
                    <a:pt x="83441" y="10915"/>
                  </a:lnTo>
                  <a:lnTo>
                    <a:pt x="76823" y="5865"/>
                  </a:lnTo>
                  <a:lnTo>
                    <a:pt x="69027" y="2296"/>
                  </a:lnTo>
                  <a:lnTo>
                    <a:pt x="60387" y="345"/>
                  </a:lnTo>
                  <a:lnTo>
                    <a:pt x="51319" y="0"/>
                  </a:lnTo>
                  <a:lnTo>
                    <a:pt x="42313" y="1280"/>
                  </a:lnTo>
                  <a:lnTo>
                    <a:pt x="33633" y="4038"/>
                  </a:lnTo>
                  <a:lnTo>
                    <a:pt x="25499" y="8329"/>
                  </a:lnTo>
                  <a:lnTo>
                    <a:pt x="18182" y="14482"/>
                  </a:lnTo>
                  <a:lnTo>
                    <a:pt x="11750" y="22505"/>
                  </a:lnTo>
                  <a:lnTo>
                    <a:pt x="6430" y="31975"/>
                  </a:lnTo>
                  <a:lnTo>
                    <a:pt x="2679" y="42241"/>
                  </a:lnTo>
                  <a:lnTo>
                    <a:pt x="601" y="52847"/>
                  </a:lnTo>
                  <a:lnTo>
                    <a:pt x="0" y="63559"/>
                  </a:lnTo>
                  <a:lnTo>
                    <a:pt x="578" y="74276"/>
                  </a:lnTo>
                  <a:lnTo>
                    <a:pt x="2041" y="84960"/>
                  </a:lnTo>
                  <a:lnTo>
                    <a:pt x="4309" y="95438"/>
                  </a:lnTo>
                  <a:lnTo>
                    <a:pt x="7500" y="105409"/>
                  </a:lnTo>
                  <a:lnTo>
                    <a:pt x="11616" y="114739"/>
                  </a:lnTo>
                  <a:lnTo>
                    <a:pt x="16854" y="123141"/>
                  </a:lnTo>
                  <a:lnTo>
                    <a:pt x="23659" y="130107"/>
                  </a:lnTo>
                  <a:lnTo>
                    <a:pt x="32131" y="135494"/>
                  </a:lnTo>
                  <a:lnTo>
                    <a:pt x="42076" y="139467"/>
                  </a:lnTo>
                  <a:lnTo>
                    <a:pt x="53193" y="142307"/>
                  </a:lnTo>
                  <a:lnTo>
                    <a:pt x="65175" y="144296"/>
                  </a:lnTo>
                  <a:lnTo>
                    <a:pt x="77361" y="145672"/>
                  </a:lnTo>
                  <a:lnTo>
                    <a:pt x="90045" y="146761"/>
                  </a:lnTo>
                  <a:lnTo>
                    <a:pt x="105453" y="147666"/>
                  </a:lnTo>
                  <a:lnTo>
                    <a:pt x="127507" y="1485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737616" y="1021264"/>
              <a:ext cx="115815" cy="173370"/>
            </a:xfrm>
            <a:custGeom>
              <a:avLst/>
              <a:gdLst/>
              <a:ahLst/>
              <a:cxnLst/>
              <a:rect l="0" t="0" r="0" b="0"/>
              <a:pathLst>
                <a:path w="115815" h="173370">
                  <a:moveTo>
                    <a:pt x="0" y="21057"/>
                  </a:moveTo>
                  <a:lnTo>
                    <a:pt x="2934" y="32725"/>
                  </a:lnTo>
                  <a:lnTo>
                    <a:pt x="5716" y="43214"/>
                  </a:lnTo>
                  <a:lnTo>
                    <a:pt x="8616" y="53515"/>
                  </a:lnTo>
                  <a:lnTo>
                    <a:pt x="11656" y="63817"/>
                  </a:lnTo>
                  <a:lnTo>
                    <a:pt x="14821" y="74160"/>
                  </a:lnTo>
                  <a:lnTo>
                    <a:pt x="18089" y="84550"/>
                  </a:lnTo>
                  <a:lnTo>
                    <a:pt x="21600" y="94978"/>
                  </a:lnTo>
                  <a:lnTo>
                    <a:pt x="25640" y="105436"/>
                  </a:lnTo>
                  <a:lnTo>
                    <a:pt x="30317" y="115916"/>
                  </a:lnTo>
                  <a:lnTo>
                    <a:pt x="35425" y="126411"/>
                  </a:lnTo>
                  <a:lnTo>
                    <a:pt x="40546" y="136917"/>
                  </a:lnTo>
                  <a:lnTo>
                    <a:pt x="45443" y="147412"/>
                  </a:lnTo>
                  <a:lnTo>
                    <a:pt x="50374" y="157239"/>
                  </a:lnTo>
                  <a:lnTo>
                    <a:pt x="55977" y="165167"/>
                  </a:lnTo>
                  <a:lnTo>
                    <a:pt x="62549" y="170664"/>
                  </a:lnTo>
                  <a:lnTo>
                    <a:pt x="69591" y="173369"/>
                  </a:lnTo>
                  <a:lnTo>
                    <a:pt x="76026" y="172764"/>
                  </a:lnTo>
                  <a:lnTo>
                    <a:pt x="81281" y="168912"/>
                  </a:lnTo>
                  <a:lnTo>
                    <a:pt x="85451" y="162463"/>
                  </a:lnTo>
                  <a:lnTo>
                    <a:pt x="89015" y="154332"/>
                  </a:lnTo>
                  <a:lnTo>
                    <a:pt x="92332" y="145199"/>
                  </a:lnTo>
                  <a:lnTo>
                    <a:pt x="95424" y="135159"/>
                  </a:lnTo>
                  <a:lnTo>
                    <a:pt x="98063" y="123838"/>
                  </a:lnTo>
                  <a:lnTo>
                    <a:pt x="100146" y="111122"/>
                  </a:lnTo>
                  <a:lnTo>
                    <a:pt x="101869" y="97481"/>
                  </a:lnTo>
                  <a:lnTo>
                    <a:pt x="103634" y="83779"/>
                  </a:lnTo>
                  <a:lnTo>
                    <a:pt x="105668" y="70528"/>
                  </a:lnTo>
                  <a:lnTo>
                    <a:pt x="107875" y="57938"/>
                  </a:lnTo>
                  <a:lnTo>
                    <a:pt x="110134" y="44643"/>
                  </a:lnTo>
                  <a:lnTo>
                    <a:pt x="112648" y="2724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927129" y="1008503"/>
              <a:ext cx="126343" cy="155488"/>
            </a:xfrm>
            <a:custGeom>
              <a:avLst/>
              <a:gdLst/>
              <a:ahLst/>
              <a:cxnLst/>
              <a:rect l="0" t="0" r="0" b="0"/>
              <a:pathLst>
                <a:path w="126343" h="155488">
                  <a:moveTo>
                    <a:pt x="0" y="54875"/>
                  </a:moveTo>
                  <a:lnTo>
                    <a:pt x="3068" y="63609"/>
                  </a:lnTo>
                  <a:lnTo>
                    <a:pt x="7131" y="71316"/>
                  </a:lnTo>
                  <a:lnTo>
                    <a:pt x="12623" y="78700"/>
                  </a:lnTo>
                  <a:lnTo>
                    <a:pt x="19383" y="85269"/>
                  </a:lnTo>
                  <a:lnTo>
                    <a:pt x="27180" y="89855"/>
                  </a:lnTo>
                  <a:lnTo>
                    <a:pt x="35769" y="91963"/>
                  </a:lnTo>
                  <a:lnTo>
                    <a:pt x="44609" y="91578"/>
                  </a:lnTo>
                  <a:lnTo>
                    <a:pt x="52917" y="88810"/>
                  </a:lnTo>
                  <a:lnTo>
                    <a:pt x="60306" y="83980"/>
                  </a:lnTo>
                  <a:lnTo>
                    <a:pt x="66584" y="77348"/>
                  </a:lnTo>
                  <a:lnTo>
                    <a:pt x="71585" y="69019"/>
                  </a:lnTo>
                  <a:lnTo>
                    <a:pt x="75346" y="59211"/>
                  </a:lnTo>
                  <a:lnTo>
                    <a:pt x="77737" y="48545"/>
                  </a:lnTo>
                  <a:lnTo>
                    <a:pt x="78376" y="37928"/>
                  </a:lnTo>
                  <a:lnTo>
                    <a:pt x="77207" y="27874"/>
                  </a:lnTo>
                  <a:lnTo>
                    <a:pt x="74135" y="18838"/>
                  </a:lnTo>
                  <a:lnTo>
                    <a:pt x="68875" y="11373"/>
                  </a:lnTo>
                  <a:lnTo>
                    <a:pt x="61493" y="5624"/>
                  </a:lnTo>
                  <a:lnTo>
                    <a:pt x="52638" y="1730"/>
                  </a:lnTo>
                  <a:lnTo>
                    <a:pt x="43327" y="0"/>
                  </a:lnTo>
                  <a:lnTo>
                    <a:pt x="34191" y="398"/>
                  </a:lnTo>
                  <a:lnTo>
                    <a:pt x="25792" y="2933"/>
                  </a:lnTo>
                  <a:lnTo>
                    <a:pt x="18763" y="7825"/>
                  </a:lnTo>
                  <a:lnTo>
                    <a:pt x="13301" y="14966"/>
                  </a:lnTo>
                  <a:lnTo>
                    <a:pt x="9262" y="23996"/>
                  </a:lnTo>
                  <a:lnTo>
                    <a:pt x="6370" y="34490"/>
                  </a:lnTo>
                  <a:lnTo>
                    <a:pt x="4353" y="46059"/>
                  </a:lnTo>
                  <a:lnTo>
                    <a:pt x="3298" y="58230"/>
                  </a:lnTo>
                  <a:lnTo>
                    <a:pt x="3637" y="70466"/>
                  </a:lnTo>
                  <a:lnTo>
                    <a:pt x="5493" y="82465"/>
                  </a:lnTo>
                  <a:lnTo>
                    <a:pt x="8704" y="93978"/>
                  </a:lnTo>
                  <a:lnTo>
                    <a:pt x="13002" y="104717"/>
                  </a:lnTo>
                  <a:lnTo>
                    <a:pt x="18120" y="114604"/>
                  </a:lnTo>
                  <a:lnTo>
                    <a:pt x="23996" y="123566"/>
                  </a:lnTo>
                  <a:lnTo>
                    <a:pt x="30765" y="131448"/>
                  </a:lnTo>
                  <a:lnTo>
                    <a:pt x="38431" y="138267"/>
                  </a:lnTo>
                  <a:lnTo>
                    <a:pt x="47036" y="144018"/>
                  </a:lnTo>
                  <a:lnTo>
                    <a:pt x="56723" y="148591"/>
                  </a:lnTo>
                  <a:lnTo>
                    <a:pt x="67451" y="152034"/>
                  </a:lnTo>
                  <a:lnTo>
                    <a:pt x="78643" y="154341"/>
                  </a:lnTo>
                  <a:lnTo>
                    <a:pt x="90478" y="155487"/>
                  </a:lnTo>
                  <a:lnTo>
                    <a:pt x="105114" y="154456"/>
                  </a:lnTo>
                  <a:lnTo>
                    <a:pt x="126342" y="149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106114" y="968621"/>
              <a:ext cx="136871" cy="186374"/>
            </a:xfrm>
            <a:custGeom>
              <a:avLst/>
              <a:gdLst/>
              <a:ahLst/>
              <a:cxnLst/>
              <a:rect l="0" t="0" r="0" b="0"/>
              <a:pathLst>
                <a:path w="136871" h="186374">
                  <a:moveTo>
                    <a:pt x="0" y="126342"/>
                  </a:moveTo>
                  <a:lnTo>
                    <a:pt x="2934" y="135144"/>
                  </a:lnTo>
                  <a:lnTo>
                    <a:pt x="5716" y="143490"/>
                  </a:lnTo>
                  <a:lnTo>
                    <a:pt x="8620" y="152184"/>
                  </a:lnTo>
                  <a:lnTo>
                    <a:pt x="11833" y="161133"/>
                  </a:lnTo>
                  <a:lnTo>
                    <a:pt x="15646" y="169979"/>
                  </a:lnTo>
                  <a:lnTo>
                    <a:pt x="20150" y="178466"/>
                  </a:lnTo>
                  <a:lnTo>
                    <a:pt x="24778" y="184715"/>
                  </a:lnTo>
                  <a:lnTo>
                    <a:pt x="28169" y="186373"/>
                  </a:lnTo>
                  <a:lnTo>
                    <a:pt x="29536" y="184056"/>
                  </a:lnTo>
                  <a:lnTo>
                    <a:pt x="29225" y="178949"/>
                  </a:lnTo>
                  <a:lnTo>
                    <a:pt x="27773" y="171821"/>
                  </a:lnTo>
                  <a:lnTo>
                    <a:pt x="25587" y="163001"/>
                  </a:lnTo>
                  <a:lnTo>
                    <a:pt x="22939" y="152777"/>
                  </a:lnTo>
                  <a:lnTo>
                    <a:pt x="20159" y="141453"/>
                  </a:lnTo>
                  <a:lnTo>
                    <a:pt x="17663" y="129312"/>
                  </a:lnTo>
                  <a:lnTo>
                    <a:pt x="15651" y="116586"/>
                  </a:lnTo>
                  <a:lnTo>
                    <a:pt x="14298" y="103615"/>
                  </a:lnTo>
                  <a:lnTo>
                    <a:pt x="13838" y="90831"/>
                  </a:lnTo>
                  <a:lnTo>
                    <a:pt x="14321" y="78464"/>
                  </a:lnTo>
                  <a:lnTo>
                    <a:pt x="16120" y="66873"/>
                  </a:lnTo>
                  <a:lnTo>
                    <a:pt x="19987" y="56612"/>
                  </a:lnTo>
                  <a:lnTo>
                    <a:pt x="26143" y="47861"/>
                  </a:lnTo>
                  <a:lnTo>
                    <a:pt x="34192" y="40475"/>
                  </a:lnTo>
                  <a:lnTo>
                    <a:pt x="43422" y="34190"/>
                  </a:lnTo>
                  <a:lnTo>
                    <a:pt x="53292" y="28735"/>
                  </a:lnTo>
                  <a:lnTo>
                    <a:pt x="63493" y="23882"/>
                  </a:lnTo>
                  <a:lnTo>
                    <a:pt x="73859" y="19453"/>
                  </a:lnTo>
                  <a:lnTo>
                    <a:pt x="84298" y="15324"/>
                  </a:lnTo>
                  <a:lnTo>
                    <a:pt x="94506" y="11553"/>
                  </a:lnTo>
                  <a:lnTo>
                    <a:pt x="105058" y="7998"/>
                  </a:lnTo>
                  <a:lnTo>
                    <a:pt x="117997" y="434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312071" y="873865"/>
              <a:ext cx="194137" cy="264338"/>
            </a:xfrm>
            <a:custGeom>
              <a:avLst/>
              <a:gdLst/>
              <a:ahLst/>
              <a:cxnLst/>
              <a:rect l="0" t="0" r="0" b="0"/>
              <a:pathLst>
                <a:path w="194137" h="264338">
                  <a:moveTo>
                    <a:pt x="4613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0"/>
                  </a:lnTo>
                  <a:lnTo>
                    <a:pt x="507" y="42517"/>
                  </a:lnTo>
                  <a:lnTo>
                    <a:pt x="1326" y="55997"/>
                  </a:lnTo>
                  <a:lnTo>
                    <a:pt x="2142" y="69868"/>
                  </a:lnTo>
                  <a:lnTo>
                    <a:pt x="2826" y="83904"/>
                  </a:lnTo>
                  <a:lnTo>
                    <a:pt x="3353" y="97996"/>
                  </a:lnTo>
                  <a:lnTo>
                    <a:pt x="3743" y="112097"/>
                  </a:lnTo>
                  <a:lnTo>
                    <a:pt x="4191" y="126191"/>
                  </a:lnTo>
                  <a:lnTo>
                    <a:pt x="5030" y="140273"/>
                  </a:lnTo>
                  <a:lnTo>
                    <a:pt x="6411" y="154343"/>
                  </a:lnTo>
                  <a:lnTo>
                    <a:pt x="8154" y="168404"/>
                  </a:lnTo>
                  <a:lnTo>
                    <a:pt x="9863" y="182459"/>
                  </a:lnTo>
                  <a:lnTo>
                    <a:pt x="11312" y="196503"/>
                  </a:lnTo>
                  <a:lnTo>
                    <a:pt x="12605" y="210376"/>
                  </a:lnTo>
                  <a:lnTo>
                    <a:pt x="14080" y="223771"/>
                  </a:lnTo>
                  <a:lnTo>
                    <a:pt x="15900" y="236485"/>
                  </a:lnTo>
                  <a:lnTo>
                    <a:pt x="17293" y="245931"/>
                  </a:lnTo>
                  <a:lnTo>
                    <a:pt x="17484" y="248771"/>
                  </a:lnTo>
                  <a:lnTo>
                    <a:pt x="17139" y="245906"/>
                  </a:lnTo>
                  <a:lnTo>
                    <a:pt x="16854" y="239279"/>
                  </a:lnTo>
                  <a:lnTo>
                    <a:pt x="17090" y="230575"/>
                  </a:lnTo>
                  <a:lnTo>
                    <a:pt x="18018" y="220836"/>
                  </a:lnTo>
                  <a:lnTo>
                    <a:pt x="19601" y="210614"/>
                  </a:lnTo>
                  <a:lnTo>
                    <a:pt x="21724" y="200179"/>
                  </a:lnTo>
                  <a:lnTo>
                    <a:pt x="24263" y="189663"/>
                  </a:lnTo>
                  <a:lnTo>
                    <a:pt x="27271" y="179285"/>
                  </a:lnTo>
                  <a:lnTo>
                    <a:pt x="30966" y="169377"/>
                  </a:lnTo>
                  <a:lnTo>
                    <a:pt x="35419" y="160081"/>
                  </a:lnTo>
                  <a:lnTo>
                    <a:pt x="40714" y="151530"/>
                  </a:lnTo>
                  <a:lnTo>
                    <a:pt x="47025" y="143932"/>
                  </a:lnTo>
                  <a:lnTo>
                    <a:pt x="54352" y="137311"/>
                  </a:lnTo>
                  <a:lnTo>
                    <a:pt x="62714" y="131864"/>
                  </a:lnTo>
                  <a:lnTo>
                    <a:pt x="72229" y="128028"/>
                  </a:lnTo>
                  <a:lnTo>
                    <a:pt x="82849" y="125902"/>
                  </a:lnTo>
                  <a:lnTo>
                    <a:pt x="94234" y="125609"/>
                  </a:lnTo>
                  <a:lnTo>
                    <a:pt x="105867" y="127457"/>
                  </a:lnTo>
                  <a:lnTo>
                    <a:pt x="117425" y="131401"/>
                  </a:lnTo>
                  <a:lnTo>
                    <a:pt x="128625" y="136963"/>
                  </a:lnTo>
                  <a:lnTo>
                    <a:pt x="139146" y="143443"/>
                  </a:lnTo>
                  <a:lnTo>
                    <a:pt x="148883" y="150355"/>
                  </a:lnTo>
                  <a:lnTo>
                    <a:pt x="157742" y="157603"/>
                  </a:lnTo>
                  <a:lnTo>
                    <a:pt x="165556" y="165373"/>
                  </a:lnTo>
                  <a:lnTo>
                    <a:pt x="172333" y="173746"/>
                  </a:lnTo>
                  <a:lnTo>
                    <a:pt x="178225" y="182674"/>
                  </a:lnTo>
                  <a:lnTo>
                    <a:pt x="183425" y="192054"/>
                  </a:lnTo>
                  <a:lnTo>
                    <a:pt x="188098" y="201770"/>
                  </a:lnTo>
                  <a:lnTo>
                    <a:pt x="191900" y="211568"/>
                  </a:lnTo>
                  <a:lnTo>
                    <a:pt x="194017" y="221066"/>
                  </a:lnTo>
                  <a:lnTo>
                    <a:pt x="194136" y="230077"/>
                  </a:lnTo>
                  <a:lnTo>
                    <a:pt x="192250" y="238432"/>
                  </a:lnTo>
                  <a:lnTo>
                    <a:pt x="188391" y="245897"/>
                  </a:lnTo>
                  <a:lnTo>
                    <a:pt x="182793" y="252428"/>
                  </a:lnTo>
                  <a:lnTo>
                    <a:pt x="175798" y="257814"/>
                  </a:lnTo>
                  <a:lnTo>
                    <a:pt x="167749" y="261609"/>
                  </a:lnTo>
                  <a:lnTo>
                    <a:pt x="158929" y="263717"/>
                  </a:lnTo>
                  <a:lnTo>
                    <a:pt x="149401" y="264337"/>
                  </a:lnTo>
                  <a:lnTo>
                    <a:pt x="139021" y="263773"/>
                  </a:lnTo>
                  <a:lnTo>
                    <a:pt x="127777" y="262323"/>
                  </a:lnTo>
                  <a:lnTo>
                    <a:pt x="115786" y="260234"/>
                  </a:lnTo>
                  <a:lnTo>
                    <a:pt x="103204" y="257695"/>
                  </a:lnTo>
                  <a:lnTo>
                    <a:pt x="90201" y="254848"/>
                  </a:lnTo>
                  <a:lnTo>
                    <a:pt x="77508" y="251944"/>
                  </a:lnTo>
                  <a:lnTo>
                    <a:pt x="65163" y="249068"/>
                  </a:lnTo>
                  <a:lnTo>
                    <a:pt x="52087" y="245967"/>
                  </a:lnTo>
                  <a:lnTo>
                    <a:pt x="36198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1495046" y="1947772"/>
            <a:ext cx="7338364" cy="715938"/>
            <a:chOff x="1495046" y="1947772"/>
            <a:chExt cx="7338364" cy="715938"/>
          </a:xfrm>
        </p:grpSpPr>
        <p:sp>
          <p:nvSpPr>
            <p:cNvPr id="65" name="Freeform 64"/>
            <p:cNvSpPr/>
            <p:nvPr/>
          </p:nvSpPr>
          <p:spPr>
            <a:xfrm>
              <a:off x="1505717" y="2210984"/>
              <a:ext cx="231486" cy="351038"/>
            </a:xfrm>
            <a:custGeom>
              <a:avLst/>
              <a:gdLst/>
              <a:ahLst/>
              <a:cxnLst/>
              <a:rect l="0" t="0" r="0" b="0"/>
              <a:pathLst>
                <a:path w="231486" h="351038">
                  <a:moveTo>
                    <a:pt x="31443" y="0"/>
                  </a:moveTo>
                  <a:lnTo>
                    <a:pt x="28509" y="8801"/>
                  </a:lnTo>
                  <a:lnTo>
                    <a:pt x="25727" y="17148"/>
                  </a:lnTo>
                  <a:lnTo>
                    <a:pt x="22832" y="25856"/>
                  </a:lnTo>
                  <a:lnTo>
                    <a:pt x="19965" y="35322"/>
                  </a:lnTo>
                  <a:lnTo>
                    <a:pt x="17448" y="46114"/>
                  </a:lnTo>
                  <a:lnTo>
                    <a:pt x="15433" y="58404"/>
                  </a:lnTo>
                  <a:lnTo>
                    <a:pt x="13747" y="71723"/>
                  </a:lnTo>
                  <a:lnTo>
                    <a:pt x="12004" y="85193"/>
                  </a:lnTo>
                  <a:lnTo>
                    <a:pt x="9983" y="98295"/>
                  </a:lnTo>
                  <a:lnTo>
                    <a:pt x="7794" y="111190"/>
                  </a:lnTo>
                  <a:lnTo>
                    <a:pt x="5777" y="124520"/>
                  </a:lnTo>
                  <a:lnTo>
                    <a:pt x="4124" y="138636"/>
                  </a:lnTo>
                  <a:lnTo>
                    <a:pt x="2862" y="153576"/>
                  </a:lnTo>
                  <a:lnTo>
                    <a:pt x="1940" y="169223"/>
                  </a:lnTo>
                  <a:lnTo>
                    <a:pt x="1285" y="185418"/>
                  </a:lnTo>
                  <a:lnTo>
                    <a:pt x="828" y="201855"/>
                  </a:lnTo>
                  <a:lnTo>
                    <a:pt x="514" y="218110"/>
                  </a:lnTo>
                  <a:lnTo>
                    <a:pt x="300" y="233965"/>
                  </a:lnTo>
                  <a:lnTo>
                    <a:pt x="155" y="249389"/>
                  </a:lnTo>
                  <a:lnTo>
                    <a:pt x="57" y="264439"/>
                  </a:lnTo>
                  <a:lnTo>
                    <a:pt x="0" y="279186"/>
                  </a:lnTo>
                  <a:lnTo>
                    <a:pt x="302" y="293379"/>
                  </a:lnTo>
                  <a:lnTo>
                    <a:pt x="1569" y="306465"/>
                  </a:lnTo>
                  <a:lnTo>
                    <a:pt x="4064" y="318222"/>
                  </a:lnTo>
                  <a:lnTo>
                    <a:pt x="8048" y="328423"/>
                  </a:lnTo>
                  <a:lnTo>
                    <a:pt x="13929" y="336678"/>
                  </a:lnTo>
                  <a:lnTo>
                    <a:pt x="21741" y="342965"/>
                  </a:lnTo>
                  <a:lnTo>
                    <a:pt x="31225" y="347391"/>
                  </a:lnTo>
                  <a:lnTo>
                    <a:pt x="42025" y="350011"/>
                  </a:lnTo>
                  <a:lnTo>
                    <a:pt x="53798" y="351037"/>
                  </a:lnTo>
                  <a:lnTo>
                    <a:pt x="66108" y="350781"/>
                  </a:lnTo>
                  <a:lnTo>
                    <a:pt x="78436" y="349556"/>
                  </a:lnTo>
                  <a:lnTo>
                    <a:pt x="90505" y="347625"/>
                  </a:lnTo>
                  <a:lnTo>
                    <a:pt x="102404" y="345197"/>
                  </a:lnTo>
                  <a:lnTo>
                    <a:pt x="114467" y="342422"/>
                  </a:lnTo>
                  <a:lnTo>
                    <a:pt x="126883" y="339413"/>
                  </a:lnTo>
                  <a:lnTo>
                    <a:pt x="139682" y="336411"/>
                  </a:lnTo>
                  <a:lnTo>
                    <a:pt x="152813" y="333774"/>
                  </a:lnTo>
                  <a:lnTo>
                    <a:pt x="166194" y="331669"/>
                  </a:lnTo>
                  <a:lnTo>
                    <a:pt x="179341" y="330082"/>
                  </a:lnTo>
                  <a:lnTo>
                    <a:pt x="192784" y="328762"/>
                  </a:lnTo>
                  <a:lnTo>
                    <a:pt x="208820" y="327596"/>
                  </a:lnTo>
                  <a:lnTo>
                    <a:pt x="231485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495046" y="2347854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101212" y="0"/>
                  </a:lnTo>
                  <a:lnTo>
                    <a:pt x="87941" y="0"/>
                  </a:lnTo>
                  <a:lnTo>
                    <a:pt x="74749" y="0"/>
                  </a:lnTo>
                  <a:lnTo>
                    <a:pt x="61648" y="0"/>
                  </a:lnTo>
                  <a:lnTo>
                    <a:pt x="47551" y="0"/>
                  </a:lnTo>
                  <a:lnTo>
                    <a:pt x="2897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558217" y="2147813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49126" y="2934"/>
                  </a:lnTo>
                  <a:lnTo>
                    <a:pt x="140780" y="5716"/>
                  </a:lnTo>
                  <a:lnTo>
                    <a:pt x="132076" y="8611"/>
                  </a:lnTo>
                  <a:lnTo>
                    <a:pt x="122783" y="11479"/>
                  </a:lnTo>
                  <a:lnTo>
                    <a:pt x="112639" y="13995"/>
                  </a:lnTo>
                  <a:lnTo>
                    <a:pt x="101599" y="16011"/>
                  </a:lnTo>
                  <a:lnTo>
                    <a:pt x="89932" y="17696"/>
                  </a:lnTo>
                  <a:lnTo>
                    <a:pt x="78110" y="19439"/>
                  </a:lnTo>
                  <a:lnTo>
                    <a:pt x="66425" y="21465"/>
                  </a:lnTo>
                  <a:lnTo>
                    <a:pt x="55044" y="23865"/>
                  </a:lnTo>
                  <a:lnTo>
                    <a:pt x="42768" y="27021"/>
                  </a:lnTo>
                  <a:lnTo>
                    <a:pt x="26285" y="3233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768787" y="2358383"/>
              <a:ext cx="94758" cy="168457"/>
            </a:xfrm>
            <a:custGeom>
              <a:avLst/>
              <a:gdLst/>
              <a:ahLst/>
              <a:cxnLst/>
              <a:rect l="0" t="0" r="0" b="0"/>
              <a:pathLst>
                <a:path w="94758" h="168457">
                  <a:moveTo>
                    <a:pt x="94757" y="0"/>
                  </a:moveTo>
                  <a:lnTo>
                    <a:pt x="91756" y="8801"/>
                  </a:lnTo>
                  <a:lnTo>
                    <a:pt x="88333" y="17148"/>
                  </a:lnTo>
                  <a:lnTo>
                    <a:pt x="84142" y="25847"/>
                  </a:lnTo>
                  <a:lnTo>
                    <a:pt x="79415" y="34968"/>
                  </a:lnTo>
                  <a:lnTo>
                    <a:pt x="74582" y="44463"/>
                  </a:lnTo>
                  <a:lnTo>
                    <a:pt x="69900" y="54250"/>
                  </a:lnTo>
                  <a:lnTo>
                    <a:pt x="65291" y="64091"/>
                  </a:lnTo>
                  <a:lnTo>
                    <a:pt x="60440" y="73617"/>
                  </a:lnTo>
                  <a:lnTo>
                    <a:pt x="55179" y="82655"/>
                  </a:lnTo>
                  <a:lnTo>
                    <a:pt x="49493" y="91366"/>
                  </a:lnTo>
                  <a:lnTo>
                    <a:pt x="43444" y="100135"/>
                  </a:lnTo>
                  <a:lnTo>
                    <a:pt x="37117" y="109182"/>
                  </a:lnTo>
                  <a:lnTo>
                    <a:pt x="30696" y="118486"/>
                  </a:lnTo>
                  <a:lnTo>
                    <a:pt x="23726" y="128997"/>
                  </a:lnTo>
                  <a:lnTo>
                    <a:pt x="14478" y="14387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768787" y="2326798"/>
              <a:ext cx="94758" cy="168456"/>
            </a:xfrm>
            <a:custGeom>
              <a:avLst/>
              <a:gdLst/>
              <a:ahLst/>
              <a:cxnLst/>
              <a:rect l="0" t="0" r="0" b="0"/>
              <a:pathLst>
                <a:path w="94758" h="168456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20" y="25851"/>
                  </a:lnTo>
                  <a:lnTo>
                    <a:pt x="15520" y="35145"/>
                  </a:lnTo>
                  <a:lnTo>
                    <a:pt x="21001" y="45288"/>
                  </a:lnTo>
                  <a:lnTo>
                    <a:pt x="26932" y="56333"/>
                  </a:lnTo>
                  <a:lnTo>
                    <a:pt x="33193" y="68173"/>
                  </a:lnTo>
                  <a:lnTo>
                    <a:pt x="39692" y="80643"/>
                  </a:lnTo>
                  <a:lnTo>
                    <a:pt x="46356" y="93576"/>
                  </a:lnTo>
                  <a:lnTo>
                    <a:pt x="53135" y="106513"/>
                  </a:lnTo>
                  <a:lnTo>
                    <a:pt x="59991" y="118739"/>
                  </a:lnTo>
                  <a:lnTo>
                    <a:pt x="66893" y="129911"/>
                  </a:lnTo>
                  <a:lnTo>
                    <a:pt x="73517" y="139747"/>
                  </a:lnTo>
                  <a:lnTo>
                    <a:pt x="79909" y="148808"/>
                  </a:lnTo>
                  <a:lnTo>
                    <a:pt x="86632" y="157886"/>
                  </a:lnTo>
                  <a:lnTo>
                    <a:pt x="94757" y="168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032000" y="227415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010943" y="2400497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14817" y="6239"/>
                  </a:lnTo>
                  <a:lnTo>
                    <a:pt x="9878" y="111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316269" y="2037180"/>
              <a:ext cx="250564" cy="415960"/>
            </a:xfrm>
            <a:custGeom>
              <a:avLst/>
              <a:gdLst/>
              <a:ahLst/>
              <a:cxnLst/>
              <a:rect l="0" t="0" r="0" b="0"/>
              <a:pathLst>
                <a:path w="250564" h="415960">
                  <a:moveTo>
                    <a:pt x="0" y="415959"/>
                  </a:moveTo>
                  <a:lnTo>
                    <a:pt x="2934" y="407158"/>
                  </a:lnTo>
                  <a:lnTo>
                    <a:pt x="5716" y="398812"/>
                  </a:lnTo>
                  <a:lnTo>
                    <a:pt x="8616" y="390104"/>
                  </a:lnTo>
                  <a:lnTo>
                    <a:pt x="11656" y="380637"/>
                  </a:lnTo>
                  <a:lnTo>
                    <a:pt x="14821" y="369845"/>
                  </a:lnTo>
                  <a:lnTo>
                    <a:pt x="18080" y="357542"/>
                  </a:lnTo>
                  <a:lnTo>
                    <a:pt x="21246" y="343705"/>
                  </a:lnTo>
                  <a:lnTo>
                    <a:pt x="23989" y="328289"/>
                  </a:lnTo>
                  <a:lnTo>
                    <a:pt x="26169" y="311443"/>
                  </a:lnTo>
                  <a:lnTo>
                    <a:pt x="27971" y="293589"/>
                  </a:lnTo>
                  <a:lnTo>
                    <a:pt x="29795" y="275314"/>
                  </a:lnTo>
                  <a:lnTo>
                    <a:pt x="31877" y="256998"/>
                  </a:lnTo>
                  <a:lnTo>
                    <a:pt x="34277" y="239126"/>
                  </a:lnTo>
                  <a:lnTo>
                    <a:pt x="36967" y="222352"/>
                  </a:lnTo>
                  <a:lnTo>
                    <a:pt x="39887" y="206910"/>
                  </a:lnTo>
                  <a:lnTo>
                    <a:pt x="42813" y="192218"/>
                  </a:lnTo>
                  <a:lnTo>
                    <a:pt x="45391" y="177125"/>
                  </a:lnTo>
                  <a:lnTo>
                    <a:pt x="47459" y="161009"/>
                  </a:lnTo>
                  <a:lnTo>
                    <a:pt x="49185" y="144249"/>
                  </a:lnTo>
                  <a:lnTo>
                    <a:pt x="50957" y="127904"/>
                  </a:lnTo>
                  <a:lnTo>
                    <a:pt x="53004" y="112574"/>
                  </a:lnTo>
                  <a:lnTo>
                    <a:pt x="55381" y="98367"/>
                  </a:lnTo>
                  <a:lnTo>
                    <a:pt x="58056" y="85145"/>
                  </a:lnTo>
                  <a:lnTo>
                    <a:pt x="60983" y="72743"/>
                  </a:lnTo>
                  <a:lnTo>
                    <a:pt x="64557" y="62499"/>
                  </a:lnTo>
                  <a:lnTo>
                    <a:pt x="68843" y="56994"/>
                  </a:lnTo>
                  <a:lnTo>
                    <a:pt x="73008" y="56650"/>
                  </a:lnTo>
                  <a:lnTo>
                    <a:pt x="76895" y="60167"/>
                  </a:lnTo>
                  <a:lnTo>
                    <a:pt x="80596" y="66220"/>
                  </a:lnTo>
                  <a:lnTo>
                    <a:pt x="84363" y="73882"/>
                  </a:lnTo>
                  <a:lnTo>
                    <a:pt x="88557" y="82561"/>
                  </a:lnTo>
                  <a:lnTo>
                    <a:pt x="93337" y="91878"/>
                  </a:lnTo>
                  <a:lnTo>
                    <a:pt x="98848" y="101275"/>
                  </a:lnTo>
                  <a:lnTo>
                    <a:pt x="105301" y="109991"/>
                  </a:lnTo>
                  <a:lnTo>
                    <a:pt x="112719" y="117664"/>
                  </a:lnTo>
                  <a:lnTo>
                    <a:pt x="120970" y="123971"/>
                  </a:lnTo>
                  <a:lnTo>
                    <a:pt x="129879" y="128460"/>
                  </a:lnTo>
                  <a:lnTo>
                    <a:pt x="139268" y="131062"/>
                  </a:lnTo>
                  <a:lnTo>
                    <a:pt x="148673" y="131692"/>
                  </a:lnTo>
                  <a:lnTo>
                    <a:pt x="157374" y="130078"/>
                  </a:lnTo>
                  <a:lnTo>
                    <a:pt x="165040" y="126291"/>
                  </a:lnTo>
                  <a:lnTo>
                    <a:pt x="171848" y="120666"/>
                  </a:lnTo>
                  <a:lnTo>
                    <a:pt x="178268" y="113611"/>
                  </a:lnTo>
                  <a:lnTo>
                    <a:pt x="184623" y="105500"/>
                  </a:lnTo>
                  <a:lnTo>
                    <a:pt x="190895" y="96634"/>
                  </a:lnTo>
                  <a:lnTo>
                    <a:pt x="196813" y="87238"/>
                  </a:lnTo>
                  <a:lnTo>
                    <a:pt x="202248" y="77477"/>
                  </a:lnTo>
                  <a:lnTo>
                    <a:pt x="207374" y="67466"/>
                  </a:lnTo>
                  <a:lnTo>
                    <a:pt x="212576" y="57286"/>
                  </a:lnTo>
                  <a:lnTo>
                    <a:pt x="218071" y="46986"/>
                  </a:lnTo>
                  <a:lnTo>
                    <a:pt x="223744" y="36441"/>
                  </a:lnTo>
                  <a:lnTo>
                    <a:pt x="229253" y="25369"/>
                  </a:lnTo>
                  <a:lnTo>
                    <a:pt x="234412" y="13725"/>
                  </a:lnTo>
                  <a:lnTo>
                    <a:pt x="239450" y="3970"/>
                  </a:lnTo>
                  <a:lnTo>
                    <a:pt x="244069" y="0"/>
                  </a:lnTo>
                  <a:lnTo>
                    <a:pt x="247331" y="2207"/>
                  </a:lnTo>
                  <a:lnTo>
                    <a:pt x="249375" y="9250"/>
                  </a:lnTo>
                  <a:lnTo>
                    <a:pt x="250450" y="19877"/>
                  </a:lnTo>
                  <a:lnTo>
                    <a:pt x="250563" y="33313"/>
                  </a:lnTo>
                  <a:lnTo>
                    <a:pt x="249785" y="48927"/>
                  </a:lnTo>
                  <a:lnTo>
                    <a:pt x="248426" y="66170"/>
                  </a:lnTo>
                  <a:lnTo>
                    <a:pt x="246964" y="84592"/>
                  </a:lnTo>
                  <a:lnTo>
                    <a:pt x="245676" y="103841"/>
                  </a:lnTo>
                  <a:lnTo>
                    <a:pt x="244488" y="123500"/>
                  </a:lnTo>
                  <a:lnTo>
                    <a:pt x="243082" y="143081"/>
                  </a:lnTo>
                  <a:lnTo>
                    <a:pt x="241288" y="162327"/>
                  </a:lnTo>
                  <a:lnTo>
                    <a:pt x="239252" y="181185"/>
                  </a:lnTo>
                  <a:lnTo>
                    <a:pt x="237339" y="199694"/>
                  </a:lnTo>
                  <a:lnTo>
                    <a:pt x="235755" y="217927"/>
                  </a:lnTo>
                  <a:lnTo>
                    <a:pt x="234538" y="235954"/>
                  </a:lnTo>
                  <a:lnTo>
                    <a:pt x="233647" y="253831"/>
                  </a:lnTo>
                  <a:lnTo>
                    <a:pt x="233017" y="271595"/>
                  </a:lnTo>
                  <a:lnTo>
                    <a:pt x="232747" y="288949"/>
                  </a:lnTo>
                  <a:lnTo>
                    <a:pt x="233091" y="305304"/>
                  </a:lnTo>
                  <a:lnTo>
                    <a:pt x="234131" y="320400"/>
                  </a:lnTo>
                  <a:lnTo>
                    <a:pt x="235651" y="333869"/>
                  </a:lnTo>
                  <a:lnTo>
                    <a:pt x="237367" y="346376"/>
                  </a:lnTo>
                  <a:lnTo>
                    <a:pt x="239431" y="359018"/>
                  </a:lnTo>
                  <a:lnTo>
                    <a:pt x="242156" y="3738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642653" y="2274155"/>
              <a:ext cx="31586" cy="115815"/>
            </a:xfrm>
            <a:custGeom>
              <a:avLst/>
              <a:gdLst/>
              <a:ahLst/>
              <a:cxnLst/>
              <a:rect l="0" t="0" r="0" b="0"/>
              <a:pathLst>
                <a:path w="31586" h="115815">
                  <a:moveTo>
                    <a:pt x="0" y="0"/>
                  </a:moveTo>
                  <a:lnTo>
                    <a:pt x="2933" y="14535"/>
                  </a:lnTo>
                  <a:lnTo>
                    <a:pt x="5715" y="27166"/>
                  </a:lnTo>
                  <a:lnTo>
                    <a:pt x="8615" y="39071"/>
                  </a:lnTo>
                  <a:lnTo>
                    <a:pt x="11655" y="50552"/>
                  </a:lnTo>
                  <a:lnTo>
                    <a:pt x="14820" y="61745"/>
                  </a:lnTo>
                  <a:lnTo>
                    <a:pt x="18080" y="72718"/>
                  </a:lnTo>
                  <a:lnTo>
                    <a:pt x="21257" y="83079"/>
                  </a:lnTo>
                  <a:lnTo>
                    <a:pt x="24345" y="93002"/>
                  </a:lnTo>
                  <a:lnTo>
                    <a:pt x="27614" y="103360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632124" y="2232041"/>
              <a:ext cx="136871" cy="431669"/>
            </a:xfrm>
            <a:custGeom>
              <a:avLst/>
              <a:gdLst/>
              <a:ahLst/>
              <a:cxnLst/>
              <a:rect l="0" t="0" r="0" b="0"/>
              <a:pathLst>
                <a:path w="136871" h="431669">
                  <a:moveTo>
                    <a:pt x="136870" y="0"/>
                  </a:moveTo>
                  <a:lnTo>
                    <a:pt x="133937" y="11802"/>
                  </a:lnTo>
                  <a:lnTo>
                    <a:pt x="131155" y="23572"/>
                  </a:lnTo>
                  <a:lnTo>
                    <a:pt x="128255" y="36457"/>
                  </a:lnTo>
                  <a:lnTo>
                    <a:pt x="125214" y="50132"/>
                  </a:lnTo>
                  <a:lnTo>
                    <a:pt x="122049" y="63812"/>
                  </a:lnTo>
                  <a:lnTo>
                    <a:pt x="118786" y="77028"/>
                  </a:lnTo>
                  <a:lnTo>
                    <a:pt x="115448" y="89653"/>
                  </a:lnTo>
                  <a:lnTo>
                    <a:pt x="112056" y="101732"/>
                  </a:lnTo>
                  <a:lnTo>
                    <a:pt x="108627" y="113370"/>
                  </a:lnTo>
                  <a:lnTo>
                    <a:pt x="105173" y="124677"/>
                  </a:lnTo>
                  <a:lnTo>
                    <a:pt x="101700" y="135742"/>
                  </a:lnTo>
                  <a:lnTo>
                    <a:pt x="98215" y="146638"/>
                  </a:lnTo>
                  <a:lnTo>
                    <a:pt x="94723" y="157416"/>
                  </a:lnTo>
                  <a:lnTo>
                    <a:pt x="91224" y="168113"/>
                  </a:lnTo>
                  <a:lnTo>
                    <a:pt x="87718" y="178755"/>
                  </a:lnTo>
                  <a:lnTo>
                    <a:pt x="84040" y="189359"/>
                  </a:lnTo>
                  <a:lnTo>
                    <a:pt x="79886" y="199939"/>
                  </a:lnTo>
                  <a:lnTo>
                    <a:pt x="75130" y="210506"/>
                  </a:lnTo>
                  <a:lnTo>
                    <a:pt x="69969" y="221230"/>
                  </a:lnTo>
                  <a:lnTo>
                    <a:pt x="64813" y="232422"/>
                  </a:lnTo>
                  <a:lnTo>
                    <a:pt x="59901" y="244209"/>
                  </a:lnTo>
                  <a:lnTo>
                    <a:pt x="55299" y="256397"/>
                  </a:lnTo>
                  <a:lnTo>
                    <a:pt x="50982" y="268579"/>
                  </a:lnTo>
                  <a:lnTo>
                    <a:pt x="46895" y="280513"/>
                  </a:lnTo>
                  <a:lnTo>
                    <a:pt x="42980" y="292136"/>
                  </a:lnTo>
                  <a:lnTo>
                    <a:pt x="39192" y="303474"/>
                  </a:lnTo>
                  <a:lnTo>
                    <a:pt x="35491" y="314586"/>
                  </a:lnTo>
                  <a:lnTo>
                    <a:pt x="31852" y="325693"/>
                  </a:lnTo>
                  <a:lnTo>
                    <a:pt x="28255" y="337150"/>
                  </a:lnTo>
                  <a:lnTo>
                    <a:pt x="24686" y="349118"/>
                  </a:lnTo>
                  <a:lnTo>
                    <a:pt x="21137" y="361429"/>
                  </a:lnTo>
                  <a:lnTo>
                    <a:pt x="17601" y="373694"/>
                  </a:lnTo>
                  <a:lnTo>
                    <a:pt x="14078" y="385670"/>
                  </a:lnTo>
                  <a:lnTo>
                    <a:pt x="10718" y="396852"/>
                  </a:lnTo>
                  <a:lnTo>
                    <a:pt x="7483" y="407486"/>
                  </a:lnTo>
                  <a:lnTo>
                    <a:pt x="4092" y="418502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075374" y="2203366"/>
              <a:ext cx="241103" cy="197132"/>
            </a:xfrm>
            <a:custGeom>
              <a:avLst/>
              <a:gdLst/>
              <a:ahLst/>
              <a:cxnLst/>
              <a:rect l="0" t="0" r="0" b="0"/>
              <a:pathLst>
                <a:path w="241103" h="197132">
                  <a:moveTo>
                    <a:pt x="9475" y="39204"/>
                  </a:moveTo>
                  <a:lnTo>
                    <a:pt x="6608" y="48072"/>
                  </a:lnTo>
                  <a:lnTo>
                    <a:pt x="4466" y="57059"/>
                  </a:lnTo>
                  <a:lnTo>
                    <a:pt x="2863" y="67054"/>
                  </a:lnTo>
                  <a:lnTo>
                    <a:pt x="1683" y="78035"/>
                  </a:lnTo>
                  <a:lnTo>
                    <a:pt x="834" y="89846"/>
                  </a:lnTo>
                  <a:lnTo>
                    <a:pt x="241" y="102300"/>
                  </a:lnTo>
                  <a:lnTo>
                    <a:pt x="0" y="115065"/>
                  </a:lnTo>
                  <a:lnTo>
                    <a:pt x="364" y="127698"/>
                  </a:lnTo>
                  <a:lnTo>
                    <a:pt x="1419" y="139971"/>
                  </a:lnTo>
                  <a:lnTo>
                    <a:pt x="2941" y="152006"/>
                  </a:lnTo>
                  <a:lnTo>
                    <a:pt x="4501" y="164160"/>
                  </a:lnTo>
                  <a:lnTo>
                    <a:pt x="5847" y="176531"/>
                  </a:lnTo>
                  <a:lnTo>
                    <a:pt x="6994" y="185450"/>
                  </a:lnTo>
                  <a:lnTo>
                    <a:pt x="7950" y="186420"/>
                  </a:lnTo>
                  <a:lnTo>
                    <a:pt x="8589" y="181025"/>
                  </a:lnTo>
                  <a:lnTo>
                    <a:pt x="9137" y="171571"/>
                  </a:lnTo>
                  <a:lnTo>
                    <a:pt x="9999" y="159849"/>
                  </a:lnTo>
                  <a:lnTo>
                    <a:pt x="11374" y="146948"/>
                  </a:lnTo>
                  <a:lnTo>
                    <a:pt x="13270" y="133291"/>
                  </a:lnTo>
                  <a:lnTo>
                    <a:pt x="15609" y="118870"/>
                  </a:lnTo>
                  <a:lnTo>
                    <a:pt x="18299" y="103723"/>
                  </a:lnTo>
                  <a:lnTo>
                    <a:pt x="21578" y="88609"/>
                  </a:lnTo>
                  <a:lnTo>
                    <a:pt x="25989" y="74894"/>
                  </a:lnTo>
                  <a:lnTo>
                    <a:pt x="31731" y="63238"/>
                  </a:lnTo>
                  <a:lnTo>
                    <a:pt x="38536" y="54107"/>
                  </a:lnTo>
                  <a:lnTo>
                    <a:pt x="45868" y="48097"/>
                  </a:lnTo>
                  <a:lnTo>
                    <a:pt x="53349" y="45213"/>
                  </a:lnTo>
                  <a:lnTo>
                    <a:pt x="60641" y="45175"/>
                  </a:lnTo>
                  <a:lnTo>
                    <a:pt x="67378" y="47708"/>
                  </a:lnTo>
                  <a:lnTo>
                    <a:pt x="73417" y="52406"/>
                  </a:lnTo>
                  <a:lnTo>
                    <a:pt x="78640" y="58962"/>
                  </a:lnTo>
                  <a:lnTo>
                    <a:pt x="82857" y="67246"/>
                  </a:lnTo>
                  <a:lnTo>
                    <a:pt x="86092" y="76966"/>
                  </a:lnTo>
                  <a:lnTo>
                    <a:pt x="89379" y="85345"/>
                  </a:lnTo>
                  <a:lnTo>
                    <a:pt x="93458" y="88469"/>
                  </a:lnTo>
                  <a:lnTo>
                    <a:pt x="97425" y="86256"/>
                  </a:lnTo>
                  <a:lnTo>
                    <a:pt x="101107" y="80084"/>
                  </a:lnTo>
                  <a:lnTo>
                    <a:pt x="104622" y="71399"/>
                  </a:lnTo>
                  <a:lnTo>
                    <a:pt x="108070" y="61422"/>
                  </a:lnTo>
                  <a:lnTo>
                    <a:pt x="111509" y="50893"/>
                  </a:lnTo>
                  <a:lnTo>
                    <a:pt x="115124" y="40343"/>
                  </a:lnTo>
                  <a:lnTo>
                    <a:pt x="119228" y="30237"/>
                  </a:lnTo>
                  <a:lnTo>
                    <a:pt x="123955" y="20776"/>
                  </a:lnTo>
                  <a:lnTo>
                    <a:pt x="129435" y="12436"/>
                  </a:lnTo>
                  <a:lnTo>
                    <a:pt x="135869" y="6033"/>
                  </a:lnTo>
                  <a:lnTo>
                    <a:pt x="143269" y="1847"/>
                  </a:lnTo>
                  <a:lnTo>
                    <a:pt x="151340" y="0"/>
                  </a:lnTo>
                  <a:lnTo>
                    <a:pt x="159595" y="723"/>
                  </a:lnTo>
                  <a:lnTo>
                    <a:pt x="167733" y="3880"/>
                  </a:lnTo>
                  <a:lnTo>
                    <a:pt x="175482" y="9235"/>
                  </a:lnTo>
                  <a:lnTo>
                    <a:pt x="182534" y="16633"/>
                  </a:lnTo>
                  <a:lnTo>
                    <a:pt x="188792" y="25784"/>
                  </a:lnTo>
                  <a:lnTo>
                    <a:pt x="194333" y="36162"/>
                  </a:lnTo>
                  <a:lnTo>
                    <a:pt x="199297" y="47110"/>
                  </a:lnTo>
                  <a:lnTo>
                    <a:pt x="203825" y="58210"/>
                  </a:lnTo>
                  <a:lnTo>
                    <a:pt x="208038" y="69271"/>
                  </a:lnTo>
                  <a:lnTo>
                    <a:pt x="212029" y="80231"/>
                  </a:lnTo>
                  <a:lnTo>
                    <a:pt x="215860" y="91089"/>
                  </a:lnTo>
                  <a:lnTo>
                    <a:pt x="219418" y="102026"/>
                  </a:lnTo>
                  <a:lnTo>
                    <a:pt x="222427" y="113369"/>
                  </a:lnTo>
                  <a:lnTo>
                    <a:pt x="224788" y="125257"/>
                  </a:lnTo>
                  <a:lnTo>
                    <a:pt x="226744" y="137448"/>
                  </a:lnTo>
                  <a:lnTo>
                    <a:pt x="229096" y="150815"/>
                  </a:lnTo>
                  <a:lnTo>
                    <a:pt x="233167" y="168771"/>
                  </a:lnTo>
                  <a:lnTo>
                    <a:pt x="241102" y="1971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364885" y="2253098"/>
              <a:ext cx="146367" cy="161636"/>
            </a:xfrm>
            <a:custGeom>
              <a:avLst/>
              <a:gdLst/>
              <a:ahLst/>
              <a:cxnLst/>
              <a:rect l="0" t="0" r="0" b="0"/>
              <a:pathLst>
                <a:path w="146367" h="161636">
                  <a:moveTo>
                    <a:pt x="88462" y="0"/>
                  </a:moveTo>
                  <a:lnTo>
                    <a:pt x="76794" y="3001"/>
                  </a:lnTo>
                  <a:lnTo>
                    <a:pt x="66305" y="6423"/>
                  </a:lnTo>
                  <a:lnTo>
                    <a:pt x="56008" y="10624"/>
                  </a:lnTo>
                  <a:lnTo>
                    <a:pt x="45879" y="15697"/>
                  </a:lnTo>
                  <a:lnTo>
                    <a:pt x="36184" y="21827"/>
                  </a:lnTo>
                  <a:lnTo>
                    <a:pt x="27057" y="29015"/>
                  </a:lnTo>
                  <a:lnTo>
                    <a:pt x="18799" y="37275"/>
                  </a:lnTo>
                  <a:lnTo>
                    <a:pt x="11935" y="46718"/>
                  </a:lnTo>
                  <a:lnTo>
                    <a:pt x="6622" y="57292"/>
                  </a:lnTo>
                  <a:lnTo>
                    <a:pt x="2869" y="68814"/>
                  </a:lnTo>
                  <a:lnTo>
                    <a:pt x="709" y="81072"/>
                  </a:lnTo>
                  <a:lnTo>
                    <a:pt x="0" y="93863"/>
                  </a:lnTo>
                  <a:lnTo>
                    <a:pt x="640" y="106705"/>
                  </a:lnTo>
                  <a:lnTo>
                    <a:pt x="2656" y="118867"/>
                  </a:lnTo>
                  <a:lnTo>
                    <a:pt x="5944" y="129997"/>
                  </a:lnTo>
                  <a:lnTo>
                    <a:pt x="10608" y="139773"/>
                  </a:lnTo>
                  <a:lnTo>
                    <a:pt x="17019" y="147744"/>
                  </a:lnTo>
                  <a:lnTo>
                    <a:pt x="25218" y="153839"/>
                  </a:lnTo>
                  <a:lnTo>
                    <a:pt x="34809" y="158137"/>
                  </a:lnTo>
                  <a:lnTo>
                    <a:pt x="45156" y="160671"/>
                  </a:lnTo>
                  <a:lnTo>
                    <a:pt x="55812" y="161635"/>
                  </a:lnTo>
                  <a:lnTo>
                    <a:pt x="66388" y="161168"/>
                  </a:lnTo>
                  <a:lnTo>
                    <a:pt x="76482" y="159268"/>
                  </a:lnTo>
                  <a:lnTo>
                    <a:pt x="85933" y="156068"/>
                  </a:lnTo>
                  <a:lnTo>
                    <a:pt x="94770" y="151802"/>
                  </a:lnTo>
                  <a:lnTo>
                    <a:pt x="103099" y="146723"/>
                  </a:lnTo>
                  <a:lnTo>
                    <a:pt x="111036" y="141044"/>
                  </a:lnTo>
                  <a:lnTo>
                    <a:pt x="118521" y="134775"/>
                  </a:lnTo>
                  <a:lnTo>
                    <a:pt x="125330" y="127735"/>
                  </a:lnTo>
                  <a:lnTo>
                    <a:pt x="131389" y="119882"/>
                  </a:lnTo>
                  <a:lnTo>
                    <a:pt x="136611" y="111151"/>
                  </a:lnTo>
                  <a:lnTo>
                    <a:pt x="140821" y="101379"/>
                  </a:lnTo>
                  <a:lnTo>
                    <a:pt x="144013" y="90584"/>
                  </a:lnTo>
                  <a:lnTo>
                    <a:pt x="146004" y="79081"/>
                  </a:lnTo>
                  <a:lnTo>
                    <a:pt x="146366" y="67367"/>
                  </a:lnTo>
                  <a:lnTo>
                    <a:pt x="145011" y="55758"/>
                  </a:lnTo>
                  <a:lnTo>
                    <a:pt x="141983" y="44695"/>
                  </a:lnTo>
                  <a:lnTo>
                    <a:pt x="137284" y="34798"/>
                  </a:lnTo>
                  <a:lnTo>
                    <a:pt x="131091" y="26302"/>
                  </a:lnTo>
                  <a:lnTo>
                    <a:pt x="123762" y="19439"/>
                  </a:lnTo>
                  <a:lnTo>
                    <a:pt x="114817" y="14045"/>
                  </a:lnTo>
                  <a:lnTo>
                    <a:pt x="101239" y="10767"/>
                  </a:lnTo>
                  <a:lnTo>
                    <a:pt x="77933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579689" y="2224507"/>
              <a:ext cx="284270" cy="175991"/>
            </a:xfrm>
            <a:custGeom>
              <a:avLst/>
              <a:gdLst/>
              <a:ahLst/>
              <a:cxnLst/>
              <a:rect l="0" t="0" r="0" b="0"/>
              <a:pathLst>
                <a:path w="284270" h="175991">
                  <a:moveTo>
                    <a:pt x="0" y="70705"/>
                  </a:moveTo>
                  <a:lnTo>
                    <a:pt x="2867" y="79573"/>
                  </a:lnTo>
                  <a:lnTo>
                    <a:pt x="5008" y="88560"/>
                  </a:lnTo>
                  <a:lnTo>
                    <a:pt x="6616" y="98551"/>
                  </a:lnTo>
                  <a:lnTo>
                    <a:pt x="7969" y="109359"/>
                  </a:lnTo>
                  <a:lnTo>
                    <a:pt x="9467" y="120522"/>
                  </a:lnTo>
                  <a:lnTo>
                    <a:pt x="11320" y="131658"/>
                  </a:lnTo>
                  <a:lnTo>
                    <a:pt x="13666" y="140189"/>
                  </a:lnTo>
                  <a:lnTo>
                    <a:pt x="16121" y="142783"/>
                  </a:lnTo>
                  <a:lnTo>
                    <a:pt x="17937" y="140018"/>
                  </a:lnTo>
                  <a:lnTo>
                    <a:pt x="19106" y="133435"/>
                  </a:lnTo>
                  <a:lnTo>
                    <a:pt x="19830" y="124305"/>
                  </a:lnTo>
                  <a:lnTo>
                    <a:pt x="20277" y="113500"/>
                  </a:lnTo>
                  <a:lnTo>
                    <a:pt x="20561" y="101600"/>
                  </a:lnTo>
                  <a:lnTo>
                    <a:pt x="20910" y="89147"/>
                  </a:lnTo>
                  <a:lnTo>
                    <a:pt x="21672" y="76693"/>
                  </a:lnTo>
                  <a:lnTo>
                    <a:pt x="23006" y="64539"/>
                  </a:lnTo>
                  <a:lnTo>
                    <a:pt x="25225" y="53085"/>
                  </a:lnTo>
                  <a:lnTo>
                    <a:pt x="28849" y="42915"/>
                  </a:lnTo>
                  <a:lnTo>
                    <a:pt x="34028" y="34240"/>
                  </a:lnTo>
                  <a:lnTo>
                    <a:pt x="40438" y="27585"/>
                  </a:lnTo>
                  <a:lnTo>
                    <a:pt x="47495" y="23919"/>
                  </a:lnTo>
                  <a:lnTo>
                    <a:pt x="54794" y="23494"/>
                  </a:lnTo>
                  <a:lnTo>
                    <a:pt x="62132" y="25954"/>
                  </a:lnTo>
                  <a:lnTo>
                    <a:pt x="69431" y="30719"/>
                  </a:lnTo>
                  <a:lnTo>
                    <a:pt x="76666" y="37214"/>
                  </a:lnTo>
                  <a:lnTo>
                    <a:pt x="83675" y="44960"/>
                  </a:lnTo>
                  <a:lnTo>
                    <a:pt x="90163" y="53586"/>
                  </a:lnTo>
                  <a:lnTo>
                    <a:pt x="96026" y="62792"/>
                  </a:lnTo>
                  <a:lnTo>
                    <a:pt x="101853" y="71178"/>
                  </a:lnTo>
                  <a:lnTo>
                    <a:pt x="108354" y="75278"/>
                  </a:lnTo>
                  <a:lnTo>
                    <a:pt x="114806" y="73469"/>
                  </a:lnTo>
                  <a:lnTo>
                    <a:pt x="120309" y="67615"/>
                  </a:lnTo>
                  <a:lnTo>
                    <a:pt x="125137" y="59301"/>
                  </a:lnTo>
                  <a:lnTo>
                    <a:pt x="129920" y="49685"/>
                  </a:lnTo>
                  <a:lnTo>
                    <a:pt x="135024" y="39468"/>
                  </a:lnTo>
                  <a:lnTo>
                    <a:pt x="140714" y="29329"/>
                  </a:lnTo>
                  <a:lnTo>
                    <a:pt x="147269" y="20047"/>
                  </a:lnTo>
                  <a:lnTo>
                    <a:pt x="154743" y="11966"/>
                  </a:lnTo>
                  <a:lnTo>
                    <a:pt x="163029" y="5539"/>
                  </a:lnTo>
                  <a:lnTo>
                    <a:pt x="171959" y="1494"/>
                  </a:lnTo>
                  <a:lnTo>
                    <a:pt x="181365" y="0"/>
                  </a:lnTo>
                  <a:lnTo>
                    <a:pt x="190950" y="928"/>
                  </a:lnTo>
                  <a:lnTo>
                    <a:pt x="200304" y="4125"/>
                  </a:lnTo>
                  <a:lnTo>
                    <a:pt x="209218" y="9272"/>
                  </a:lnTo>
                  <a:lnTo>
                    <a:pt x="217507" y="15960"/>
                  </a:lnTo>
                  <a:lnTo>
                    <a:pt x="224929" y="23803"/>
                  </a:lnTo>
                  <a:lnTo>
                    <a:pt x="231439" y="32483"/>
                  </a:lnTo>
                  <a:lnTo>
                    <a:pt x="237151" y="41918"/>
                  </a:lnTo>
                  <a:lnTo>
                    <a:pt x="242230" y="52236"/>
                  </a:lnTo>
                  <a:lnTo>
                    <a:pt x="246835" y="63433"/>
                  </a:lnTo>
                  <a:lnTo>
                    <a:pt x="251100" y="75224"/>
                  </a:lnTo>
                  <a:lnTo>
                    <a:pt x="255126" y="87139"/>
                  </a:lnTo>
                  <a:lnTo>
                    <a:pt x="258986" y="98894"/>
                  </a:lnTo>
                  <a:lnTo>
                    <a:pt x="262732" y="110398"/>
                  </a:lnTo>
                  <a:lnTo>
                    <a:pt x="266400" y="121655"/>
                  </a:lnTo>
                  <a:lnTo>
                    <a:pt x="270012" y="132696"/>
                  </a:lnTo>
                  <a:lnTo>
                    <a:pt x="273432" y="143113"/>
                  </a:lnTo>
                  <a:lnTo>
                    <a:pt x="276712" y="153085"/>
                  </a:lnTo>
                  <a:lnTo>
                    <a:pt x="280142" y="163488"/>
                  </a:lnTo>
                  <a:lnTo>
                    <a:pt x="284269" y="1759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212452" y="2147813"/>
              <a:ext cx="270676" cy="221111"/>
            </a:xfrm>
            <a:custGeom>
              <a:avLst/>
              <a:gdLst/>
              <a:ahLst/>
              <a:cxnLst/>
              <a:rect l="0" t="0" r="0" b="0"/>
              <a:pathLst>
                <a:path w="270676" h="221111">
                  <a:moveTo>
                    <a:pt x="9475" y="21057"/>
                  </a:moveTo>
                  <a:lnTo>
                    <a:pt x="6608" y="29925"/>
                  </a:lnTo>
                  <a:lnTo>
                    <a:pt x="4466" y="38912"/>
                  </a:lnTo>
                  <a:lnTo>
                    <a:pt x="2863" y="48908"/>
                  </a:lnTo>
                  <a:lnTo>
                    <a:pt x="1683" y="59888"/>
                  </a:lnTo>
                  <a:lnTo>
                    <a:pt x="834" y="71700"/>
                  </a:lnTo>
                  <a:lnTo>
                    <a:pt x="241" y="84158"/>
                  </a:lnTo>
                  <a:lnTo>
                    <a:pt x="0" y="97096"/>
                  </a:lnTo>
                  <a:lnTo>
                    <a:pt x="364" y="110377"/>
                  </a:lnTo>
                  <a:lnTo>
                    <a:pt x="1429" y="123894"/>
                  </a:lnTo>
                  <a:lnTo>
                    <a:pt x="3296" y="137409"/>
                  </a:lnTo>
                  <a:lnTo>
                    <a:pt x="6153" y="150563"/>
                  </a:lnTo>
                  <a:lnTo>
                    <a:pt x="10007" y="163171"/>
                  </a:lnTo>
                  <a:lnTo>
                    <a:pt x="14884" y="174585"/>
                  </a:lnTo>
                  <a:lnTo>
                    <a:pt x="20907" y="183662"/>
                  </a:lnTo>
                  <a:lnTo>
                    <a:pt x="28028" y="189979"/>
                  </a:lnTo>
                  <a:lnTo>
                    <a:pt x="35911" y="193592"/>
                  </a:lnTo>
                  <a:lnTo>
                    <a:pt x="44039" y="194669"/>
                  </a:lnTo>
                  <a:lnTo>
                    <a:pt x="52091" y="193577"/>
                  </a:lnTo>
                  <a:lnTo>
                    <a:pt x="59784" y="190611"/>
                  </a:lnTo>
                  <a:lnTo>
                    <a:pt x="66796" y="185896"/>
                  </a:lnTo>
                  <a:lnTo>
                    <a:pt x="73029" y="179659"/>
                  </a:lnTo>
                  <a:lnTo>
                    <a:pt x="78553" y="172204"/>
                  </a:lnTo>
                  <a:lnTo>
                    <a:pt x="83506" y="163832"/>
                  </a:lnTo>
                  <a:lnTo>
                    <a:pt x="88026" y="154789"/>
                  </a:lnTo>
                  <a:lnTo>
                    <a:pt x="92234" y="145107"/>
                  </a:lnTo>
                  <a:lnTo>
                    <a:pt x="96222" y="134623"/>
                  </a:lnTo>
                  <a:lnTo>
                    <a:pt x="100061" y="123377"/>
                  </a:lnTo>
                  <a:lnTo>
                    <a:pt x="103997" y="113899"/>
                  </a:lnTo>
                  <a:lnTo>
                    <a:pt x="107882" y="109962"/>
                  </a:lnTo>
                  <a:lnTo>
                    <a:pt x="111182" y="111652"/>
                  </a:lnTo>
                  <a:lnTo>
                    <a:pt x="114111" y="117512"/>
                  </a:lnTo>
                  <a:lnTo>
                    <a:pt x="116962" y="126013"/>
                  </a:lnTo>
                  <a:lnTo>
                    <a:pt x="119887" y="135883"/>
                  </a:lnTo>
                  <a:lnTo>
                    <a:pt x="122936" y="146351"/>
                  </a:lnTo>
                  <a:lnTo>
                    <a:pt x="126270" y="157035"/>
                  </a:lnTo>
                  <a:lnTo>
                    <a:pt x="130178" y="167764"/>
                  </a:lnTo>
                  <a:lnTo>
                    <a:pt x="134769" y="178467"/>
                  </a:lnTo>
                  <a:lnTo>
                    <a:pt x="140156" y="188796"/>
                  </a:lnTo>
                  <a:lnTo>
                    <a:pt x="146527" y="198137"/>
                  </a:lnTo>
                  <a:lnTo>
                    <a:pt x="153889" y="206229"/>
                  </a:lnTo>
                  <a:lnTo>
                    <a:pt x="162104" y="212816"/>
                  </a:lnTo>
                  <a:lnTo>
                    <a:pt x="170988" y="217493"/>
                  </a:lnTo>
                  <a:lnTo>
                    <a:pt x="180366" y="220225"/>
                  </a:lnTo>
                  <a:lnTo>
                    <a:pt x="189933" y="221110"/>
                  </a:lnTo>
                  <a:lnTo>
                    <a:pt x="199275" y="220201"/>
                  </a:lnTo>
                  <a:lnTo>
                    <a:pt x="208185" y="217699"/>
                  </a:lnTo>
                  <a:lnTo>
                    <a:pt x="216641" y="213752"/>
                  </a:lnTo>
                  <a:lnTo>
                    <a:pt x="224708" y="208362"/>
                  </a:lnTo>
                  <a:lnTo>
                    <a:pt x="232465" y="201665"/>
                  </a:lnTo>
                  <a:lnTo>
                    <a:pt x="239828" y="193898"/>
                  </a:lnTo>
                  <a:lnTo>
                    <a:pt x="246554" y="185316"/>
                  </a:lnTo>
                  <a:lnTo>
                    <a:pt x="252557" y="176127"/>
                  </a:lnTo>
                  <a:lnTo>
                    <a:pt x="257742" y="166178"/>
                  </a:lnTo>
                  <a:lnTo>
                    <a:pt x="261927" y="154982"/>
                  </a:lnTo>
                  <a:lnTo>
                    <a:pt x="265111" y="142377"/>
                  </a:lnTo>
                  <a:lnTo>
                    <a:pt x="267436" y="128657"/>
                  </a:lnTo>
                  <a:lnTo>
                    <a:pt x="269087" y="114376"/>
                  </a:lnTo>
                  <a:lnTo>
                    <a:pt x="270229" y="99923"/>
                  </a:lnTo>
                  <a:lnTo>
                    <a:pt x="270675" y="85642"/>
                  </a:lnTo>
                  <a:lnTo>
                    <a:pt x="269919" y="71907"/>
                  </a:lnTo>
                  <a:lnTo>
                    <a:pt x="267788" y="58868"/>
                  </a:lnTo>
                  <a:lnTo>
                    <a:pt x="264713" y="46739"/>
                  </a:lnTo>
                  <a:lnTo>
                    <a:pt x="261253" y="34606"/>
                  </a:lnTo>
                  <a:lnTo>
                    <a:pt x="257103" y="20288"/>
                  </a:lnTo>
                  <a:lnTo>
                    <a:pt x="2516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525514" y="2199510"/>
              <a:ext cx="191254" cy="167657"/>
            </a:xfrm>
            <a:custGeom>
              <a:avLst/>
              <a:gdLst/>
              <a:ahLst/>
              <a:cxnLst/>
              <a:rect l="0" t="0" r="0" b="0"/>
              <a:pathLst>
                <a:path w="191254" h="167657">
                  <a:moveTo>
                    <a:pt x="117553" y="53588"/>
                  </a:moveTo>
                  <a:lnTo>
                    <a:pt x="114552" y="44854"/>
                  </a:lnTo>
                  <a:lnTo>
                    <a:pt x="111129" y="37147"/>
                  </a:lnTo>
                  <a:lnTo>
                    <a:pt x="106929" y="29749"/>
                  </a:lnTo>
                  <a:lnTo>
                    <a:pt x="101856" y="22661"/>
                  </a:lnTo>
                  <a:lnTo>
                    <a:pt x="95726" y="16131"/>
                  </a:lnTo>
                  <a:lnTo>
                    <a:pt x="88538" y="10268"/>
                  </a:lnTo>
                  <a:lnTo>
                    <a:pt x="80278" y="5349"/>
                  </a:lnTo>
                  <a:lnTo>
                    <a:pt x="70835" y="1875"/>
                  </a:lnTo>
                  <a:lnTo>
                    <a:pt x="60275" y="0"/>
                  </a:lnTo>
                  <a:lnTo>
                    <a:pt x="49271" y="48"/>
                  </a:lnTo>
                  <a:lnTo>
                    <a:pt x="38958" y="2657"/>
                  </a:lnTo>
                  <a:lnTo>
                    <a:pt x="29918" y="7930"/>
                  </a:lnTo>
                  <a:lnTo>
                    <a:pt x="22207" y="15368"/>
                  </a:lnTo>
                  <a:lnTo>
                    <a:pt x="15638" y="24179"/>
                  </a:lnTo>
                  <a:lnTo>
                    <a:pt x="9970" y="33770"/>
                  </a:lnTo>
                  <a:lnTo>
                    <a:pt x="5297" y="43951"/>
                  </a:lnTo>
                  <a:lnTo>
                    <a:pt x="2047" y="54836"/>
                  </a:lnTo>
                  <a:lnTo>
                    <a:pt x="337" y="66445"/>
                  </a:lnTo>
                  <a:lnTo>
                    <a:pt x="0" y="78529"/>
                  </a:lnTo>
                  <a:lnTo>
                    <a:pt x="760" y="90647"/>
                  </a:lnTo>
                  <a:lnTo>
                    <a:pt x="2351" y="102538"/>
                  </a:lnTo>
                  <a:lnTo>
                    <a:pt x="4705" y="113964"/>
                  </a:lnTo>
                  <a:lnTo>
                    <a:pt x="7955" y="124638"/>
                  </a:lnTo>
                  <a:lnTo>
                    <a:pt x="12106" y="134478"/>
                  </a:lnTo>
                  <a:lnTo>
                    <a:pt x="17198" y="143407"/>
                  </a:lnTo>
                  <a:lnTo>
                    <a:pt x="23372" y="151266"/>
                  </a:lnTo>
                  <a:lnTo>
                    <a:pt x="30598" y="158061"/>
                  </a:lnTo>
                  <a:lnTo>
                    <a:pt x="38553" y="163455"/>
                  </a:lnTo>
                  <a:lnTo>
                    <a:pt x="46730" y="166724"/>
                  </a:lnTo>
                  <a:lnTo>
                    <a:pt x="54816" y="167656"/>
                  </a:lnTo>
                  <a:lnTo>
                    <a:pt x="62531" y="166333"/>
                  </a:lnTo>
                  <a:lnTo>
                    <a:pt x="69560" y="162862"/>
                  </a:lnTo>
                  <a:lnTo>
                    <a:pt x="75802" y="157527"/>
                  </a:lnTo>
                  <a:lnTo>
                    <a:pt x="81333" y="150710"/>
                  </a:lnTo>
                  <a:lnTo>
                    <a:pt x="86290" y="142781"/>
                  </a:lnTo>
                  <a:lnTo>
                    <a:pt x="90813" y="134038"/>
                  </a:lnTo>
                  <a:lnTo>
                    <a:pt x="95024" y="124391"/>
                  </a:lnTo>
                  <a:lnTo>
                    <a:pt x="99013" y="113398"/>
                  </a:lnTo>
                  <a:lnTo>
                    <a:pt x="102865" y="101019"/>
                  </a:lnTo>
                  <a:lnTo>
                    <a:pt x="107242" y="90699"/>
                  </a:lnTo>
                  <a:lnTo>
                    <a:pt x="112440" y="86873"/>
                  </a:lnTo>
                  <a:lnTo>
                    <a:pt x="117677" y="88545"/>
                  </a:lnTo>
                  <a:lnTo>
                    <a:pt x="122984" y="93577"/>
                  </a:lnTo>
                  <a:lnTo>
                    <a:pt x="128540" y="100243"/>
                  </a:lnTo>
                  <a:lnTo>
                    <a:pt x="134417" y="107547"/>
                  </a:lnTo>
                  <a:lnTo>
                    <a:pt x="140755" y="114856"/>
                  </a:lnTo>
                  <a:lnTo>
                    <a:pt x="147810" y="121670"/>
                  </a:lnTo>
                  <a:lnTo>
                    <a:pt x="155638" y="127794"/>
                  </a:lnTo>
                  <a:lnTo>
                    <a:pt x="163699" y="133105"/>
                  </a:lnTo>
                  <a:lnTo>
                    <a:pt x="171738" y="137958"/>
                  </a:lnTo>
                  <a:lnTo>
                    <a:pt x="180465" y="142776"/>
                  </a:lnTo>
                  <a:lnTo>
                    <a:pt x="191253" y="1483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737823" y="2158342"/>
              <a:ext cx="135245" cy="204316"/>
            </a:xfrm>
            <a:custGeom>
              <a:avLst/>
              <a:gdLst/>
              <a:ahLst/>
              <a:cxnLst/>
              <a:rect l="0" t="0" r="0" b="0"/>
              <a:pathLst>
                <a:path w="135245" h="204316">
                  <a:moveTo>
                    <a:pt x="105286" y="0"/>
                  </a:moveTo>
                  <a:lnTo>
                    <a:pt x="93617" y="67"/>
                  </a:lnTo>
                  <a:lnTo>
                    <a:pt x="83129" y="707"/>
                  </a:lnTo>
                  <a:lnTo>
                    <a:pt x="72827" y="2008"/>
                  </a:lnTo>
                  <a:lnTo>
                    <a:pt x="62526" y="4040"/>
                  </a:lnTo>
                  <a:lnTo>
                    <a:pt x="52182" y="7005"/>
                  </a:lnTo>
                  <a:lnTo>
                    <a:pt x="41801" y="10930"/>
                  </a:lnTo>
                  <a:lnTo>
                    <a:pt x="31719" y="15852"/>
                  </a:lnTo>
                  <a:lnTo>
                    <a:pt x="22557" y="21903"/>
                  </a:lnTo>
                  <a:lnTo>
                    <a:pt x="14598" y="29044"/>
                  </a:lnTo>
                  <a:lnTo>
                    <a:pt x="8272" y="36939"/>
                  </a:lnTo>
                  <a:lnTo>
                    <a:pt x="4304" y="45076"/>
                  </a:lnTo>
                  <a:lnTo>
                    <a:pt x="2872" y="53129"/>
                  </a:lnTo>
                  <a:lnTo>
                    <a:pt x="4013" y="60652"/>
                  </a:lnTo>
                  <a:lnTo>
                    <a:pt x="7886" y="67019"/>
                  </a:lnTo>
                  <a:lnTo>
                    <a:pt x="14301" y="72005"/>
                  </a:lnTo>
                  <a:lnTo>
                    <a:pt x="22655" y="75877"/>
                  </a:lnTo>
                  <a:lnTo>
                    <a:pt x="32155" y="79182"/>
                  </a:lnTo>
                  <a:lnTo>
                    <a:pt x="42240" y="82300"/>
                  </a:lnTo>
                  <a:lnTo>
                    <a:pt x="52599" y="85416"/>
                  </a:lnTo>
                  <a:lnTo>
                    <a:pt x="63079" y="88596"/>
                  </a:lnTo>
                  <a:lnTo>
                    <a:pt x="73603" y="91856"/>
                  </a:lnTo>
                  <a:lnTo>
                    <a:pt x="83974" y="95353"/>
                  </a:lnTo>
                  <a:lnTo>
                    <a:pt x="93872" y="99379"/>
                  </a:lnTo>
                  <a:lnTo>
                    <a:pt x="103159" y="104054"/>
                  </a:lnTo>
                  <a:lnTo>
                    <a:pt x="111701" y="109499"/>
                  </a:lnTo>
                  <a:lnTo>
                    <a:pt x="119294" y="115910"/>
                  </a:lnTo>
                  <a:lnTo>
                    <a:pt x="125907" y="123299"/>
                  </a:lnTo>
                  <a:lnTo>
                    <a:pt x="131178" y="131533"/>
                  </a:lnTo>
                  <a:lnTo>
                    <a:pt x="134363" y="140430"/>
                  </a:lnTo>
                  <a:lnTo>
                    <a:pt x="135244" y="149816"/>
                  </a:lnTo>
                  <a:lnTo>
                    <a:pt x="134056" y="159389"/>
                  </a:lnTo>
                  <a:lnTo>
                    <a:pt x="131208" y="168734"/>
                  </a:lnTo>
                  <a:lnTo>
                    <a:pt x="127096" y="177638"/>
                  </a:lnTo>
                  <a:lnTo>
                    <a:pt x="121575" y="185751"/>
                  </a:lnTo>
                  <a:lnTo>
                    <a:pt x="113989" y="192522"/>
                  </a:lnTo>
                  <a:lnTo>
                    <a:pt x="104156" y="197773"/>
                  </a:lnTo>
                  <a:lnTo>
                    <a:pt x="92638" y="201485"/>
                  </a:lnTo>
                  <a:lnTo>
                    <a:pt x="80451" y="203619"/>
                  </a:lnTo>
                  <a:lnTo>
                    <a:pt x="68261" y="204315"/>
                  </a:lnTo>
                  <a:lnTo>
                    <a:pt x="56405" y="203801"/>
                  </a:lnTo>
                  <a:lnTo>
                    <a:pt x="43690" y="202141"/>
                  </a:lnTo>
                  <a:lnTo>
                    <a:pt x="26776" y="198077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190549" y="1979357"/>
              <a:ext cx="170963" cy="383670"/>
            </a:xfrm>
            <a:custGeom>
              <a:avLst/>
              <a:gdLst/>
              <a:ahLst/>
              <a:cxnLst/>
              <a:rect l="0" t="0" r="0" b="0"/>
              <a:pathLst>
                <a:path w="170963" h="383670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5" y="48389"/>
                  </a:lnTo>
                  <a:lnTo>
                    <a:pt x="178" y="62721"/>
                  </a:lnTo>
                  <a:lnTo>
                    <a:pt x="826" y="77554"/>
                  </a:lnTo>
                  <a:lnTo>
                    <a:pt x="2079" y="92975"/>
                  </a:lnTo>
                  <a:lnTo>
                    <a:pt x="3905" y="108941"/>
                  </a:lnTo>
                  <a:lnTo>
                    <a:pt x="6202" y="125351"/>
                  </a:lnTo>
                  <a:lnTo>
                    <a:pt x="8858" y="142095"/>
                  </a:lnTo>
                  <a:lnTo>
                    <a:pt x="11776" y="158916"/>
                  </a:lnTo>
                  <a:lnTo>
                    <a:pt x="14880" y="175436"/>
                  </a:lnTo>
                  <a:lnTo>
                    <a:pt x="18110" y="191477"/>
                  </a:lnTo>
                  <a:lnTo>
                    <a:pt x="21260" y="207198"/>
                  </a:lnTo>
                  <a:lnTo>
                    <a:pt x="23996" y="222980"/>
                  </a:lnTo>
                  <a:lnTo>
                    <a:pt x="26168" y="239042"/>
                  </a:lnTo>
                  <a:lnTo>
                    <a:pt x="27795" y="255270"/>
                  </a:lnTo>
                  <a:lnTo>
                    <a:pt x="28970" y="271327"/>
                  </a:lnTo>
                  <a:lnTo>
                    <a:pt x="29794" y="287015"/>
                  </a:lnTo>
                  <a:lnTo>
                    <a:pt x="30195" y="302143"/>
                  </a:lnTo>
                  <a:lnTo>
                    <a:pt x="29940" y="316455"/>
                  </a:lnTo>
                  <a:lnTo>
                    <a:pt x="28953" y="329828"/>
                  </a:lnTo>
                  <a:lnTo>
                    <a:pt x="27235" y="340002"/>
                  </a:lnTo>
                  <a:lnTo>
                    <a:pt x="25246" y="343828"/>
                  </a:lnTo>
                  <a:lnTo>
                    <a:pt x="23730" y="341860"/>
                  </a:lnTo>
                  <a:lnTo>
                    <a:pt x="22746" y="335756"/>
                  </a:lnTo>
                  <a:lnTo>
                    <a:pt x="22300" y="326907"/>
                  </a:lnTo>
                  <a:lnTo>
                    <a:pt x="22563" y="316268"/>
                  </a:lnTo>
                  <a:lnTo>
                    <a:pt x="23579" y="304469"/>
                  </a:lnTo>
                  <a:lnTo>
                    <a:pt x="25423" y="292077"/>
                  </a:lnTo>
                  <a:lnTo>
                    <a:pt x="28270" y="279661"/>
                  </a:lnTo>
                  <a:lnTo>
                    <a:pt x="32120" y="267526"/>
                  </a:lnTo>
                  <a:lnTo>
                    <a:pt x="36995" y="255915"/>
                  </a:lnTo>
                  <a:lnTo>
                    <a:pt x="43017" y="245107"/>
                  </a:lnTo>
                  <a:lnTo>
                    <a:pt x="50147" y="235181"/>
                  </a:lnTo>
                  <a:lnTo>
                    <a:pt x="58375" y="226531"/>
                  </a:lnTo>
                  <a:lnTo>
                    <a:pt x="67800" y="219923"/>
                  </a:lnTo>
                  <a:lnTo>
                    <a:pt x="78359" y="215595"/>
                  </a:lnTo>
                  <a:lnTo>
                    <a:pt x="89703" y="213485"/>
                  </a:lnTo>
                  <a:lnTo>
                    <a:pt x="101309" y="213498"/>
                  </a:lnTo>
                  <a:lnTo>
                    <a:pt x="112850" y="215366"/>
                  </a:lnTo>
                  <a:lnTo>
                    <a:pt x="124037" y="219042"/>
                  </a:lnTo>
                  <a:lnTo>
                    <a:pt x="134550" y="224774"/>
                  </a:lnTo>
                  <a:lnTo>
                    <a:pt x="144276" y="232519"/>
                  </a:lnTo>
                  <a:lnTo>
                    <a:pt x="152960" y="242142"/>
                  </a:lnTo>
                  <a:lnTo>
                    <a:pt x="160122" y="253574"/>
                  </a:lnTo>
                  <a:lnTo>
                    <a:pt x="165635" y="266585"/>
                  </a:lnTo>
                  <a:lnTo>
                    <a:pt x="169355" y="280371"/>
                  </a:lnTo>
                  <a:lnTo>
                    <a:pt x="170962" y="293698"/>
                  </a:lnTo>
                  <a:lnTo>
                    <a:pt x="170486" y="305912"/>
                  </a:lnTo>
                  <a:lnTo>
                    <a:pt x="168236" y="316905"/>
                  </a:lnTo>
                  <a:lnTo>
                    <a:pt x="164600" y="326831"/>
                  </a:lnTo>
                  <a:lnTo>
                    <a:pt x="159938" y="335916"/>
                  </a:lnTo>
                  <a:lnTo>
                    <a:pt x="154540" y="344376"/>
                  </a:lnTo>
                  <a:lnTo>
                    <a:pt x="148626" y="352386"/>
                  </a:lnTo>
                  <a:lnTo>
                    <a:pt x="142347" y="360072"/>
                  </a:lnTo>
                  <a:lnTo>
                    <a:pt x="135488" y="367204"/>
                  </a:lnTo>
                  <a:lnTo>
                    <a:pt x="127512" y="373236"/>
                  </a:lnTo>
                  <a:lnTo>
                    <a:pt x="118219" y="377952"/>
                  </a:lnTo>
                  <a:lnTo>
                    <a:pt x="107875" y="381286"/>
                  </a:lnTo>
                  <a:lnTo>
                    <a:pt x="97013" y="383157"/>
                  </a:lnTo>
                  <a:lnTo>
                    <a:pt x="86008" y="383669"/>
                  </a:lnTo>
                  <a:lnTo>
                    <a:pt x="75197" y="382895"/>
                  </a:lnTo>
                  <a:lnTo>
                    <a:pt x="64943" y="380788"/>
                  </a:lnTo>
                  <a:lnTo>
                    <a:pt x="55395" y="377458"/>
                  </a:lnTo>
                  <a:lnTo>
                    <a:pt x="46804" y="373425"/>
                  </a:lnTo>
                  <a:lnTo>
                    <a:pt x="38789" y="369145"/>
                  </a:lnTo>
                  <a:lnTo>
                    <a:pt x="30645" y="364245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414422" y="2238975"/>
              <a:ext cx="113040" cy="140891"/>
            </a:xfrm>
            <a:custGeom>
              <a:avLst/>
              <a:gdLst/>
              <a:ahLst/>
              <a:cxnLst/>
              <a:rect l="0" t="0" r="0" b="0"/>
              <a:pathLst>
                <a:path w="113040" h="140891">
                  <a:moveTo>
                    <a:pt x="113039" y="3595"/>
                  </a:moveTo>
                  <a:lnTo>
                    <a:pt x="104171" y="862"/>
                  </a:lnTo>
                  <a:lnTo>
                    <a:pt x="95184" y="0"/>
                  </a:lnTo>
                  <a:lnTo>
                    <a:pt x="85193" y="990"/>
                  </a:lnTo>
                  <a:lnTo>
                    <a:pt x="74385" y="3529"/>
                  </a:lnTo>
                  <a:lnTo>
                    <a:pt x="63223" y="7314"/>
                  </a:lnTo>
                  <a:lnTo>
                    <a:pt x="52022" y="12054"/>
                  </a:lnTo>
                  <a:lnTo>
                    <a:pt x="41082" y="17659"/>
                  </a:lnTo>
                  <a:lnTo>
                    <a:pt x="30746" y="24238"/>
                  </a:lnTo>
                  <a:lnTo>
                    <a:pt x="21147" y="31778"/>
                  </a:lnTo>
                  <a:lnTo>
                    <a:pt x="12721" y="40466"/>
                  </a:lnTo>
                  <a:lnTo>
                    <a:pt x="6266" y="50739"/>
                  </a:lnTo>
                  <a:lnTo>
                    <a:pt x="2041" y="62680"/>
                  </a:lnTo>
                  <a:lnTo>
                    <a:pt x="0" y="75597"/>
                  </a:lnTo>
                  <a:lnTo>
                    <a:pt x="60" y="88266"/>
                  </a:lnTo>
                  <a:lnTo>
                    <a:pt x="1955" y="99999"/>
                  </a:lnTo>
                  <a:lnTo>
                    <a:pt x="5478" y="110483"/>
                  </a:lnTo>
                  <a:lnTo>
                    <a:pt x="10575" y="119526"/>
                  </a:lnTo>
                  <a:lnTo>
                    <a:pt x="17072" y="127188"/>
                  </a:lnTo>
                  <a:lnTo>
                    <a:pt x="24703" y="133367"/>
                  </a:lnTo>
                  <a:lnTo>
                    <a:pt x="33195" y="137710"/>
                  </a:lnTo>
                  <a:lnTo>
                    <a:pt x="42308" y="140188"/>
                  </a:lnTo>
                  <a:lnTo>
                    <a:pt x="51697" y="140890"/>
                  </a:lnTo>
                  <a:lnTo>
                    <a:pt x="60921" y="139850"/>
                  </a:lnTo>
                  <a:lnTo>
                    <a:pt x="69748" y="137257"/>
                  </a:lnTo>
                  <a:lnTo>
                    <a:pt x="77979" y="133248"/>
                  </a:lnTo>
                  <a:lnTo>
                    <a:pt x="85362" y="127815"/>
                  </a:lnTo>
                  <a:lnTo>
                    <a:pt x="91842" y="121085"/>
                  </a:lnTo>
                  <a:lnTo>
                    <a:pt x="97364" y="113127"/>
                  </a:lnTo>
                  <a:lnTo>
                    <a:pt x="101783" y="103883"/>
                  </a:lnTo>
                  <a:lnTo>
                    <a:pt x="105123" y="93446"/>
                  </a:lnTo>
                  <a:lnTo>
                    <a:pt x="107385" y="82184"/>
                  </a:lnTo>
                  <a:lnTo>
                    <a:pt x="108462" y="70632"/>
                  </a:lnTo>
                  <a:lnTo>
                    <a:pt x="108409" y="59133"/>
                  </a:lnTo>
                  <a:lnTo>
                    <a:pt x="107374" y="48075"/>
                  </a:lnTo>
                  <a:lnTo>
                    <a:pt x="105299" y="36793"/>
                  </a:lnTo>
                  <a:lnTo>
                    <a:pt x="100889" y="23185"/>
                  </a:lnTo>
                  <a:lnTo>
                    <a:pt x="91982" y="3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601161" y="2263626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4"/>
                  </a:lnTo>
                  <a:lnTo>
                    <a:pt x="206" y="46372"/>
                  </a:lnTo>
                  <a:lnTo>
                    <a:pt x="1108" y="59490"/>
                  </a:lnTo>
                  <a:lnTo>
                    <a:pt x="3906" y="7720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590632" y="21162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712362" y="2000414"/>
              <a:ext cx="36199" cy="379027"/>
            </a:xfrm>
            <a:custGeom>
              <a:avLst/>
              <a:gdLst/>
              <a:ahLst/>
              <a:cxnLst/>
              <a:rect l="0" t="0" r="0" b="0"/>
              <a:pathLst>
                <a:path w="36199" h="379027">
                  <a:moveTo>
                    <a:pt x="4612" y="0"/>
                  </a:moveTo>
                  <a:lnTo>
                    <a:pt x="1812" y="9002"/>
                  </a:lnTo>
                  <a:lnTo>
                    <a:pt x="311" y="19270"/>
                  </a:lnTo>
                  <a:lnTo>
                    <a:pt x="0" y="31858"/>
                  </a:lnTo>
                  <a:lnTo>
                    <a:pt x="506" y="46558"/>
                  </a:lnTo>
                  <a:lnTo>
                    <a:pt x="1326" y="63003"/>
                  </a:lnTo>
                  <a:lnTo>
                    <a:pt x="2146" y="80794"/>
                  </a:lnTo>
                  <a:lnTo>
                    <a:pt x="3002" y="99579"/>
                  </a:lnTo>
                  <a:lnTo>
                    <a:pt x="4177" y="119074"/>
                  </a:lnTo>
                  <a:lnTo>
                    <a:pt x="5812" y="139062"/>
                  </a:lnTo>
                  <a:lnTo>
                    <a:pt x="7739" y="159226"/>
                  </a:lnTo>
                  <a:lnTo>
                    <a:pt x="9579" y="179148"/>
                  </a:lnTo>
                  <a:lnTo>
                    <a:pt x="11118" y="198620"/>
                  </a:lnTo>
                  <a:lnTo>
                    <a:pt x="12474" y="217459"/>
                  </a:lnTo>
                  <a:lnTo>
                    <a:pt x="13991" y="235424"/>
                  </a:lnTo>
                  <a:lnTo>
                    <a:pt x="15864" y="252474"/>
                  </a:lnTo>
                  <a:lnTo>
                    <a:pt x="18122" y="268722"/>
                  </a:lnTo>
                  <a:lnTo>
                    <a:pt x="20717" y="284334"/>
                  </a:lnTo>
                  <a:lnTo>
                    <a:pt x="23572" y="299462"/>
                  </a:lnTo>
                  <a:lnTo>
                    <a:pt x="26467" y="314020"/>
                  </a:lnTo>
                  <a:lnTo>
                    <a:pt x="29330" y="329324"/>
                  </a:lnTo>
                  <a:lnTo>
                    <a:pt x="32412" y="348956"/>
                  </a:lnTo>
                  <a:lnTo>
                    <a:pt x="3619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822259" y="2263626"/>
              <a:ext cx="2" cy="105286"/>
            </a:xfrm>
            <a:custGeom>
              <a:avLst/>
              <a:gdLst/>
              <a:ahLst/>
              <a:cxnLst/>
              <a:rect l="0" t="0" r="0" b="0"/>
              <a:pathLst>
                <a:path w="2" h="105286">
                  <a:moveTo>
                    <a:pt x="0" y="0"/>
                  </a:moveTo>
                  <a:lnTo>
                    <a:pt x="0" y="11735"/>
                  </a:lnTo>
                  <a:lnTo>
                    <a:pt x="1" y="22864"/>
                  </a:lnTo>
                  <a:lnTo>
                    <a:pt x="1" y="34454"/>
                  </a:lnTo>
                  <a:lnTo>
                    <a:pt x="1" y="46372"/>
                  </a:lnTo>
                  <a:lnTo>
                    <a:pt x="1" y="59490"/>
                  </a:lnTo>
                  <a:lnTo>
                    <a:pt x="0" y="7720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843316" y="216887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917016" y="2203125"/>
              <a:ext cx="136871" cy="144730"/>
            </a:xfrm>
            <a:custGeom>
              <a:avLst/>
              <a:gdLst/>
              <a:ahLst/>
              <a:cxnLst/>
              <a:rect l="0" t="0" r="0" b="0"/>
              <a:pathLst>
                <a:path w="136871" h="144730">
                  <a:moveTo>
                    <a:pt x="0" y="39445"/>
                  </a:moveTo>
                  <a:lnTo>
                    <a:pt x="2933" y="48246"/>
                  </a:lnTo>
                  <a:lnTo>
                    <a:pt x="5716" y="56593"/>
                  </a:lnTo>
                  <a:lnTo>
                    <a:pt x="8615" y="65291"/>
                  </a:lnTo>
                  <a:lnTo>
                    <a:pt x="11655" y="74412"/>
                  </a:lnTo>
                  <a:lnTo>
                    <a:pt x="14820" y="83907"/>
                  </a:lnTo>
                  <a:lnTo>
                    <a:pt x="18084" y="93704"/>
                  </a:lnTo>
                  <a:lnTo>
                    <a:pt x="21422" y="103891"/>
                  </a:lnTo>
                  <a:lnTo>
                    <a:pt x="24813" y="114713"/>
                  </a:lnTo>
                  <a:lnTo>
                    <a:pt x="28208" y="126154"/>
                  </a:lnTo>
                  <a:lnTo>
                    <a:pt x="30381" y="134697"/>
                  </a:lnTo>
                  <a:lnTo>
                    <a:pt x="30166" y="136376"/>
                  </a:lnTo>
                  <a:lnTo>
                    <a:pt x="28690" y="132951"/>
                  </a:lnTo>
                  <a:lnTo>
                    <a:pt x="26944" y="126137"/>
                  </a:lnTo>
                  <a:lnTo>
                    <a:pt x="25385" y="117019"/>
                  </a:lnTo>
                  <a:lnTo>
                    <a:pt x="24314" y="106486"/>
                  </a:lnTo>
                  <a:lnTo>
                    <a:pt x="24034" y="95346"/>
                  </a:lnTo>
                  <a:lnTo>
                    <a:pt x="24618" y="84076"/>
                  </a:lnTo>
                  <a:lnTo>
                    <a:pt x="25973" y="72880"/>
                  </a:lnTo>
                  <a:lnTo>
                    <a:pt x="27944" y="61820"/>
                  </a:lnTo>
                  <a:lnTo>
                    <a:pt x="30381" y="50899"/>
                  </a:lnTo>
                  <a:lnTo>
                    <a:pt x="33321" y="40257"/>
                  </a:lnTo>
                  <a:lnTo>
                    <a:pt x="36972" y="30175"/>
                  </a:lnTo>
                  <a:lnTo>
                    <a:pt x="41394" y="20774"/>
                  </a:lnTo>
                  <a:lnTo>
                    <a:pt x="46669" y="12494"/>
                  </a:lnTo>
                  <a:lnTo>
                    <a:pt x="52967" y="6142"/>
                  </a:lnTo>
                  <a:lnTo>
                    <a:pt x="60276" y="1990"/>
                  </a:lnTo>
                  <a:lnTo>
                    <a:pt x="68286" y="0"/>
                  </a:lnTo>
                  <a:lnTo>
                    <a:pt x="76501" y="94"/>
                  </a:lnTo>
                  <a:lnTo>
                    <a:pt x="84611" y="2012"/>
                  </a:lnTo>
                  <a:lnTo>
                    <a:pt x="92343" y="5551"/>
                  </a:lnTo>
                  <a:lnTo>
                    <a:pt x="99383" y="10659"/>
                  </a:lnTo>
                  <a:lnTo>
                    <a:pt x="105633" y="17163"/>
                  </a:lnTo>
                  <a:lnTo>
                    <a:pt x="111168" y="24799"/>
                  </a:lnTo>
                  <a:lnTo>
                    <a:pt x="116128" y="33293"/>
                  </a:lnTo>
                  <a:lnTo>
                    <a:pt x="120650" y="42418"/>
                  </a:lnTo>
                  <a:lnTo>
                    <a:pt x="124689" y="52155"/>
                  </a:lnTo>
                  <a:lnTo>
                    <a:pt x="128030" y="62676"/>
                  </a:lnTo>
                  <a:lnTo>
                    <a:pt x="130613" y="74005"/>
                  </a:lnTo>
                  <a:lnTo>
                    <a:pt x="132521" y="85817"/>
                  </a:lnTo>
                  <a:lnTo>
                    <a:pt x="134092" y="98888"/>
                  </a:lnTo>
                  <a:lnTo>
                    <a:pt x="135462" y="116602"/>
                  </a:lnTo>
                  <a:lnTo>
                    <a:pt x="136870" y="1447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990715" y="2218739"/>
              <a:ext cx="234336" cy="329158"/>
            </a:xfrm>
            <a:custGeom>
              <a:avLst/>
              <a:gdLst/>
              <a:ahLst/>
              <a:cxnLst/>
              <a:rect l="0" t="0" r="0" b="0"/>
              <a:pathLst>
                <a:path w="234336" h="329158">
                  <a:moveTo>
                    <a:pt x="200042" y="97530"/>
                  </a:moveTo>
                  <a:lnTo>
                    <a:pt x="205842" y="91596"/>
                  </a:lnTo>
                  <a:lnTo>
                    <a:pt x="210766" y="85391"/>
                  </a:lnTo>
                  <a:lnTo>
                    <a:pt x="215260" y="78295"/>
                  </a:lnTo>
                  <a:lnTo>
                    <a:pt x="219135" y="70354"/>
                  </a:lnTo>
                  <a:lnTo>
                    <a:pt x="221852" y="61708"/>
                  </a:lnTo>
                  <a:lnTo>
                    <a:pt x="223202" y="52518"/>
                  </a:lnTo>
                  <a:lnTo>
                    <a:pt x="223130" y="43091"/>
                  </a:lnTo>
                  <a:lnTo>
                    <a:pt x="221565" y="33850"/>
                  </a:lnTo>
                  <a:lnTo>
                    <a:pt x="218613" y="25020"/>
                  </a:lnTo>
                  <a:lnTo>
                    <a:pt x="214191" y="16958"/>
                  </a:lnTo>
                  <a:lnTo>
                    <a:pt x="207950" y="10221"/>
                  </a:lnTo>
                  <a:lnTo>
                    <a:pt x="199872" y="4998"/>
                  </a:lnTo>
                  <a:lnTo>
                    <a:pt x="190534" y="1475"/>
                  </a:lnTo>
                  <a:lnTo>
                    <a:pt x="180890" y="0"/>
                  </a:lnTo>
                  <a:lnTo>
                    <a:pt x="171520" y="565"/>
                  </a:lnTo>
                  <a:lnTo>
                    <a:pt x="162621" y="2874"/>
                  </a:lnTo>
                  <a:lnTo>
                    <a:pt x="154192" y="6549"/>
                  </a:lnTo>
                  <a:lnTo>
                    <a:pt x="146164" y="11248"/>
                  </a:lnTo>
                  <a:lnTo>
                    <a:pt x="138773" y="17009"/>
                  </a:lnTo>
                  <a:lnTo>
                    <a:pt x="132553" y="24231"/>
                  </a:lnTo>
                  <a:lnTo>
                    <a:pt x="127704" y="33011"/>
                  </a:lnTo>
                  <a:lnTo>
                    <a:pt x="124277" y="43008"/>
                  </a:lnTo>
                  <a:lnTo>
                    <a:pt x="122344" y="53635"/>
                  </a:lnTo>
                  <a:lnTo>
                    <a:pt x="121788" y="64483"/>
                  </a:lnTo>
                  <a:lnTo>
                    <a:pt x="122533" y="75189"/>
                  </a:lnTo>
                  <a:lnTo>
                    <a:pt x="124620" y="85371"/>
                  </a:lnTo>
                  <a:lnTo>
                    <a:pt x="127951" y="94868"/>
                  </a:lnTo>
                  <a:lnTo>
                    <a:pt x="132474" y="103226"/>
                  </a:lnTo>
                  <a:lnTo>
                    <a:pt x="138258" y="109637"/>
                  </a:lnTo>
                  <a:lnTo>
                    <a:pt x="145214" y="113827"/>
                  </a:lnTo>
                  <a:lnTo>
                    <a:pt x="152816" y="115675"/>
                  </a:lnTo>
                  <a:lnTo>
                    <a:pt x="160225" y="114954"/>
                  </a:lnTo>
                  <a:lnTo>
                    <a:pt x="167009" y="111851"/>
                  </a:lnTo>
                  <a:lnTo>
                    <a:pt x="174064" y="108526"/>
                  </a:lnTo>
                  <a:lnTo>
                    <a:pt x="182013" y="108165"/>
                  </a:lnTo>
                  <a:lnTo>
                    <a:pt x="189544" y="111262"/>
                  </a:lnTo>
                  <a:lnTo>
                    <a:pt x="196180" y="116962"/>
                  </a:lnTo>
                  <a:lnTo>
                    <a:pt x="201970" y="124388"/>
                  </a:lnTo>
                  <a:lnTo>
                    <a:pt x="207091" y="133085"/>
                  </a:lnTo>
                  <a:lnTo>
                    <a:pt x="211719" y="142962"/>
                  </a:lnTo>
                  <a:lnTo>
                    <a:pt x="215996" y="153895"/>
                  </a:lnTo>
                  <a:lnTo>
                    <a:pt x="220027" y="165692"/>
                  </a:lnTo>
                  <a:lnTo>
                    <a:pt x="223889" y="178151"/>
                  </a:lnTo>
                  <a:lnTo>
                    <a:pt x="227626" y="191088"/>
                  </a:lnTo>
                  <a:lnTo>
                    <a:pt x="230950" y="204202"/>
                  </a:lnTo>
                  <a:lnTo>
                    <a:pt x="233270" y="217080"/>
                  </a:lnTo>
                  <a:lnTo>
                    <a:pt x="234335" y="229510"/>
                  </a:lnTo>
                  <a:lnTo>
                    <a:pt x="233896" y="241144"/>
                  </a:lnTo>
                  <a:lnTo>
                    <a:pt x="231548" y="251432"/>
                  </a:lnTo>
                  <a:lnTo>
                    <a:pt x="227260" y="260202"/>
                  </a:lnTo>
                  <a:lnTo>
                    <a:pt x="221296" y="267600"/>
                  </a:lnTo>
                  <a:lnTo>
                    <a:pt x="214013" y="273894"/>
                  </a:lnTo>
                  <a:lnTo>
                    <a:pt x="205739" y="279350"/>
                  </a:lnTo>
                  <a:lnTo>
                    <a:pt x="196424" y="284034"/>
                  </a:lnTo>
                  <a:lnTo>
                    <a:pt x="185663" y="287816"/>
                  </a:lnTo>
                  <a:lnTo>
                    <a:pt x="173358" y="290703"/>
                  </a:lnTo>
                  <a:lnTo>
                    <a:pt x="160011" y="292983"/>
                  </a:lnTo>
                  <a:lnTo>
                    <a:pt x="146514" y="295128"/>
                  </a:lnTo>
                  <a:lnTo>
                    <a:pt x="133395" y="297422"/>
                  </a:lnTo>
                  <a:lnTo>
                    <a:pt x="120656" y="299794"/>
                  </a:lnTo>
                  <a:lnTo>
                    <a:pt x="107961" y="301933"/>
                  </a:lnTo>
                  <a:lnTo>
                    <a:pt x="95093" y="303677"/>
                  </a:lnTo>
                  <a:lnTo>
                    <a:pt x="82146" y="305340"/>
                  </a:lnTo>
                  <a:lnTo>
                    <a:pt x="69440" y="307596"/>
                  </a:lnTo>
                  <a:lnTo>
                    <a:pt x="57155" y="310773"/>
                  </a:lnTo>
                  <a:lnTo>
                    <a:pt x="45565" y="314569"/>
                  </a:lnTo>
                  <a:lnTo>
                    <a:pt x="33867" y="318599"/>
                  </a:lnTo>
                  <a:lnTo>
                    <a:pt x="19918" y="323223"/>
                  </a:lnTo>
                  <a:lnTo>
                    <a:pt x="0" y="3291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475026" y="2010943"/>
              <a:ext cx="159956" cy="326384"/>
            </a:xfrm>
            <a:custGeom>
              <a:avLst/>
              <a:gdLst/>
              <a:ahLst/>
              <a:cxnLst/>
              <a:rect l="0" t="0" r="0" b="0"/>
              <a:pathLst>
                <a:path w="159956" h="32638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0"/>
                  </a:lnTo>
                  <a:lnTo>
                    <a:pt x="0" y="60109"/>
                  </a:lnTo>
                  <a:lnTo>
                    <a:pt x="5" y="74409"/>
                  </a:lnTo>
                  <a:lnTo>
                    <a:pt x="178" y="89241"/>
                  </a:lnTo>
                  <a:lnTo>
                    <a:pt x="826" y="103806"/>
                  </a:lnTo>
                  <a:lnTo>
                    <a:pt x="2074" y="117680"/>
                  </a:lnTo>
                  <a:lnTo>
                    <a:pt x="3727" y="131112"/>
                  </a:lnTo>
                  <a:lnTo>
                    <a:pt x="5376" y="144810"/>
                  </a:lnTo>
                  <a:lnTo>
                    <a:pt x="6783" y="159173"/>
                  </a:lnTo>
                  <a:lnTo>
                    <a:pt x="8049" y="174109"/>
                  </a:lnTo>
                  <a:lnTo>
                    <a:pt x="9505" y="189222"/>
                  </a:lnTo>
                  <a:lnTo>
                    <a:pt x="11331" y="204250"/>
                  </a:lnTo>
                  <a:lnTo>
                    <a:pt x="13389" y="219259"/>
                  </a:lnTo>
                  <a:lnTo>
                    <a:pt x="15317" y="234547"/>
                  </a:lnTo>
                  <a:lnTo>
                    <a:pt x="16906" y="250235"/>
                  </a:lnTo>
                  <a:lnTo>
                    <a:pt x="17947" y="264832"/>
                  </a:lnTo>
                  <a:lnTo>
                    <a:pt x="17886" y="274837"/>
                  </a:lnTo>
                  <a:lnTo>
                    <a:pt x="16861" y="278429"/>
                  </a:lnTo>
                  <a:lnTo>
                    <a:pt x="16054" y="276608"/>
                  </a:lnTo>
                  <a:lnTo>
                    <a:pt x="16027" y="270873"/>
                  </a:lnTo>
                  <a:lnTo>
                    <a:pt x="16852" y="262598"/>
                  </a:lnTo>
                  <a:lnTo>
                    <a:pt x="18410" y="252959"/>
                  </a:lnTo>
                  <a:lnTo>
                    <a:pt x="20544" y="242692"/>
                  </a:lnTo>
                  <a:lnTo>
                    <a:pt x="23267" y="232332"/>
                  </a:lnTo>
                  <a:lnTo>
                    <a:pt x="26766" y="222362"/>
                  </a:lnTo>
                  <a:lnTo>
                    <a:pt x="31089" y="212992"/>
                  </a:lnTo>
                  <a:lnTo>
                    <a:pt x="36465" y="204544"/>
                  </a:lnTo>
                  <a:lnTo>
                    <a:pt x="43364" y="197538"/>
                  </a:lnTo>
                  <a:lnTo>
                    <a:pt x="51893" y="192128"/>
                  </a:lnTo>
                  <a:lnTo>
                    <a:pt x="61707" y="188477"/>
                  </a:lnTo>
                  <a:lnTo>
                    <a:pt x="72203" y="186917"/>
                  </a:lnTo>
                  <a:lnTo>
                    <a:pt x="82960" y="187432"/>
                  </a:lnTo>
                  <a:lnTo>
                    <a:pt x="93604" y="190048"/>
                  </a:lnTo>
                  <a:lnTo>
                    <a:pt x="103743" y="194993"/>
                  </a:lnTo>
                  <a:lnTo>
                    <a:pt x="113219" y="202166"/>
                  </a:lnTo>
                  <a:lnTo>
                    <a:pt x="121903" y="211048"/>
                  </a:lnTo>
                  <a:lnTo>
                    <a:pt x="129598" y="220911"/>
                  </a:lnTo>
                  <a:lnTo>
                    <a:pt x="136296" y="231242"/>
                  </a:lnTo>
                  <a:lnTo>
                    <a:pt x="142134" y="241768"/>
                  </a:lnTo>
                  <a:lnTo>
                    <a:pt x="147298" y="252361"/>
                  </a:lnTo>
                  <a:lnTo>
                    <a:pt x="151952" y="262961"/>
                  </a:lnTo>
                  <a:lnTo>
                    <a:pt x="155894" y="273478"/>
                  </a:lnTo>
                  <a:lnTo>
                    <a:pt x="158848" y="285015"/>
                  </a:lnTo>
                  <a:lnTo>
                    <a:pt x="159955" y="300822"/>
                  </a:lnTo>
                  <a:lnTo>
                    <a:pt x="157927" y="326383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684579" y="2189927"/>
              <a:ext cx="138818" cy="148284"/>
            </a:xfrm>
            <a:custGeom>
              <a:avLst/>
              <a:gdLst/>
              <a:ahLst/>
              <a:cxnLst/>
              <a:rect l="0" t="0" r="0" b="0"/>
              <a:pathLst>
                <a:path w="138818" h="148284">
                  <a:moveTo>
                    <a:pt x="85244" y="31586"/>
                  </a:moveTo>
                  <a:lnTo>
                    <a:pt x="76443" y="28786"/>
                  </a:lnTo>
                  <a:lnTo>
                    <a:pt x="68097" y="27284"/>
                  </a:lnTo>
                  <a:lnTo>
                    <a:pt x="59402" y="26982"/>
                  </a:lnTo>
                  <a:lnTo>
                    <a:pt x="50454" y="27834"/>
                  </a:lnTo>
                  <a:lnTo>
                    <a:pt x="41608" y="29950"/>
                  </a:lnTo>
                  <a:lnTo>
                    <a:pt x="33074" y="33282"/>
                  </a:lnTo>
                  <a:lnTo>
                    <a:pt x="25057" y="37962"/>
                  </a:lnTo>
                  <a:lnTo>
                    <a:pt x="17829" y="44378"/>
                  </a:lnTo>
                  <a:lnTo>
                    <a:pt x="11461" y="52578"/>
                  </a:lnTo>
                  <a:lnTo>
                    <a:pt x="6185" y="62168"/>
                  </a:lnTo>
                  <a:lnTo>
                    <a:pt x="2466" y="72513"/>
                  </a:lnTo>
                  <a:lnTo>
                    <a:pt x="413" y="83168"/>
                  </a:lnTo>
                  <a:lnTo>
                    <a:pt x="0" y="93742"/>
                  </a:lnTo>
                  <a:lnTo>
                    <a:pt x="1235" y="103836"/>
                  </a:lnTo>
                  <a:lnTo>
                    <a:pt x="3958" y="113282"/>
                  </a:lnTo>
                  <a:lnTo>
                    <a:pt x="8055" y="121946"/>
                  </a:lnTo>
                  <a:lnTo>
                    <a:pt x="13547" y="129626"/>
                  </a:lnTo>
                  <a:lnTo>
                    <a:pt x="20312" y="136305"/>
                  </a:lnTo>
                  <a:lnTo>
                    <a:pt x="28123" y="141791"/>
                  </a:lnTo>
                  <a:lnTo>
                    <a:pt x="36737" y="145655"/>
                  </a:lnTo>
                  <a:lnTo>
                    <a:pt x="45938" y="147805"/>
                  </a:lnTo>
                  <a:lnTo>
                    <a:pt x="55555" y="148283"/>
                  </a:lnTo>
                  <a:lnTo>
                    <a:pt x="65464" y="147092"/>
                  </a:lnTo>
                  <a:lnTo>
                    <a:pt x="75568" y="144403"/>
                  </a:lnTo>
                  <a:lnTo>
                    <a:pt x="85641" y="140498"/>
                  </a:lnTo>
                  <a:lnTo>
                    <a:pt x="95331" y="135668"/>
                  </a:lnTo>
                  <a:lnTo>
                    <a:pt x="104474" y="130160"/>
                  </a:lnTo>
                  <a:lnTo>
                    <a:pt x="112920" y="124006"/>
                  </a:lnTo>
                  <a:lnTo>
                    <a:pt x="120446" y="117045"/>
                  </a:lnTo>
                  <a:lnTo>
                    <a:pt x="127019" y="109246"/>
                  </a:lnTo>
                  <a:lnTo>
                    <a:pt x="132432" y="100550"/>
                  </a:lnTo>
                  <a:lnTo>
                    <a:pt x="136246" y="90802"/>
                  </a:lnTo>
                  <a:lnTo>
                    <a:pt x="138362" y="80023"/>
                  </a:lnTo>
                  <a:lnTo>
                    <a:pt x="138817" y="68530"/>
                  </a:lnTo>
                  <a:lnTo>
                    <a:pt x="137612" y="56824"/>
                  </a:lnTo>
                  <a:lnTo>
                    <a:pt x="134912" y="45225"/>
                  </a:lnTo>
                  <a:lnTo>
                    <a:pt x="130924" y="34298"/>
                  </a:lnTo>
                  <a:lnTo>
                    <a:pt x="125197" y="23864"/>
                  </a:lnTo>
                  <a:lnTo>
                    <a:pt x="114998" y="13011"/>
                  </a:lnTo>
                  <a:lnTo>
                    <a:pt x="957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930465" y="1947772"/>
              <a:ext cx="28873" cy="389555"/>
            </a:xfrm>
            <a:custGeom>
              <a:avLst/>
              <a:gdLst/>
              <a:ahLst/>
              <a:cxnLst/>
              <a:rect l="0" t="0" r="0" b="0"/>
              <a:pathLst>
                <a:path w="28873" h="389555">
                  <a:moveTo>
                    <a:pt x="7815" y="0"/>
                  </a:moveTo>
                  <a:lnTo>
                    <a:pt x="4948" y="14735"/>
                  </a:lnTo>
                  <a:lnTo>
                    <a:pt x="2806" y="29287"/>
                  </a:lnTo>
                  <a:lnTo>
                    <a:pt x="1208" y="45068"/>
                  </a:lnTo>
                  <a:lnTo>
                    <a:pt x="200" y="61610"/>
                  </a:lnTo>
                  <a:lnTo>
                    <a:pt x="0" y="77807"/>
                  </a:lnTo>
                  <a:lnTo>
                    <a:pt x="650" y="93038"/>
                  </a:lnTo>
                  <a:lnTo>
                    <a:pt x="1888" y="107348"/>
                  </a:lnTo>
                  <a:lnTo>
                    <a:pt x="3253" y="121171"/>
                  </a:lnTo>
                  <a:lnTo>
                    <a:pt x="4467" y="134844"/>
                  </a:lnTo>
                  <a:lnTo>
                    <a:pt x="5602" y="148858"/>
                  </a:lnTo>
                  <a:lnTo>
                    <a:pt x="6971" y="163885"/>
                  </a:lnTo>
                  <a:lnTo>
                    <a:pt x="8739" y="180194"/>
                  </a:lnTo>
                  <a:lnTo>
                    <a:pt x="10756" y="197710"/>
                  </a:lnTo>
                  <a:lnTo>
                    <a:pt x="12656" y="216219"/>
                  </a:lnTo>
                  <a:lnTo>
                    <a:pt x="14237" y="235475"/>
                  </a:lnTo>
                  <a:lnTo>
                    <a:pt x="15621" y="254945"/>
                  </a:lnTo>
                  <a:lnTo>
                    <a:pt x="17157" y="273855"/>
                  </a:lnTo>
                  <a:lnTo>
                    <a:pt x="19037" y="291823"/>
                  </a:lnTo>
                  <a:lnTo>
                    <a:pt x="21140" y="308808"/>
                  </a:lnTo>
                  <a:lnTo>
                    <a:pt x="23319" y="326902"/>
                  </a:lnTo>
                  <a:lnTo>
                    <a:pt x="25769" y="351044"/>
                  </a:lnTo>
                  <a:lnTo>
                    <a:pt x="28872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780352" y="2105699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21057"/>
                  </a:moveTo>
                  <a:lnTo>
                    <a:pt x="261939" y="18123"/>
                  </a:lnTo>
                  <a:lnTo>
                    <a:pt x="250170" y="15341"/>
                  </a:lnTo>
                  <a:lnTo>
                    <a:pt x="237275" y="12446"/>
                  </a:lnTo>
                  <a:lnTo>
                    <a:pt x="223253" y="9579"/>
                  </a:lnTo>
                  <a:lnTo>
                    <a:pt x="208278" y="7062"/>
                  </a:lnTo>
                  <a:lnTo>
                    <a:pt x="192560" y="5051"/>
                  </a:lnTo>
                  <a:lnTo>
                    <a:pt x="176457" y="3539"/>
                  </a:lnTo>
                  <a:lnTo>
                    <a:pt x="160433" y="2444"/>
                  </a:lnTo>
                  <a:lnTo>
                    <a:pt x="144736" y="1671"/>
                  </a:lnTo>
                  <a:lnTo>
                    <a:pt x="129419" y="1135"/>
                  </a:lnTo>
                  <a:lnTo>
                    <a:pt x="114441" y="767"/>
                  </a:lnTo>
                  <a:lnTo>
                    <a:pt x="99731" y="516"/>
                  </a:lnTo>
                  <a:lnTo>
                    <a:pt x="85225" y="346"/>
                  </a:lnTo>
                  <a:lnTo>
                    <a:pt x="70866" y="232"/>
                  </a:lnTo>
                  <a:lnTo>
                    <a:pt x="56626" y="155"/>
                  </a:lnTo>
                  <a:lnTo>
                    <a:pt x="43081" y="104"/>
                  </a:lnTo>
                  <a:lnTo>
                    <a:pt x="30064" y="64"/>
                  </a:lnTo>
                  <a:lnTo>
                    <a:pt x="16431" y="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279944" y="2138405"/>
              <a:ext cx="163704" cy="209455"/>
            </a:xfrm>
            <a:custGeom>
              <a:avLst/>
              <a:gdLst/>
              <a:ahLst/>
              <a:cxnLst/>
              <a:rect l="0" t="0" r="0" b="0"/>
              <a:pathLst>
                <a:path w="163704" h="209455">
                  <a:moveTo>
                    <a:pt x="132118" y="51522"/>
                  </a:moveTo>
                  <a:lnTo>
                    <a:pt x="129117" y="42788"/>
                  </a:lnTo>
                  <a:lnTo>
                    <a:pt x="125694" y="35081"/>
                  </a:lnTo>
                  <a:lnTo>
                    <a:pt x="121494" y="27684"/>
                  </a:lnTo>
                  <a:lnTo>
                    <a:pt x="116420" y="20595"/>
                  </a:lnTo>
                  <a:lnTo>
                    <a:pt x="110290" y="14065"/>
                  </a:lnTo>
                  <a:lnTo>
                    <a:pt x="103103" y="8206"/>
                  </a:lnTo>
                  <a:lnTo>
                    <a:pt x="94843" y="3460"/>
                  </a:lnTo>
                  <a:lnTo>
                    <a:pt x="85399" y="635"/>
                  </a:lnTo>
                  <a:lnTo>
                    <a:pt x="74835" y="0"/>
                  </a:lnTo>
                  <a:lnTo>
                    <a:pt x="63658" y="1354"/>
                  </a:lnTo>
                  <a:lnTo>
                    <a:pt x="52697" y="4315"/>
                  </a:lnTo>
                  <a:lnTo>
                    <a:pt x="42408" y="8493"/>
                  </a:lnTo>
                  <a:lnTo>
                    <a:pt x="33044" y="13719"/>
                  </a:lnTo>
                  <a:lnTo>
                    <a:pt x="24827" y="20041"/>
                  </a:lnTo>
                  <a:lnTo>
                    <a:pt x="17751" y="27410"/>
                  </a:lnTo>
                  <a:lnTo>
                    <a:pt x="11814" y="35983"/>
                  </a:lnTo>
                  <a:lnTo>
                    <a:pt x="7107" y="46179"/>
                  </a:lnTo>
                  <a:lnTo>
                    <a:pt x="3570" y="58073"/>
                  </a:lnTo>
                  <a:lnTo>
                    <a:pt x="1175" y="71128"/>
                  </a:lnTo>
                  <a:lnTo>
                    <a:pt x="9" y="84423"/>
                  </a:lnTo>
                  <a:lnTo>
                    <a:pt x="0" y="97398"/>
                  </a:lnTo>
                  <a:lnTo>
                    <a:pt x="959" y="109870"/>
                  </a:lnTo>
                  <a:lnTo>
                    <a:pt x="2665" y="121852"/>
                  </a:lnTo>
                  <a:lnTo>
                    <a:pt x="4926" y="133427"/>
                  </a:lnTo>
                  <a:lnTo>
                    <a:pt x="7748" y="144692"/>
                  </a:lnTo>
                  <a:lnTo>
                    <a:pt x="11320" y="155731"/>
                  </a:lnTo>
                  <a:lnTo>
                    <a:pt x="15691" y="166600"/>
                  </a:lnTo>
                  <a:lnTo>
                    <a:pt x="20932" y="177020"/>
                  </a:lnTo>
                  <a:lnTo>
                    <a:pt x="27206" y="186413"/>
                  </a:lnTo>
                  <a:lnTo>
                    <a:pt x="34504" y="194534"/>
                  </a:lnTo>
                  <a:lnTo>
                    <a:pt x="42676" y="201139"/>
                  </a:lnTo>
                  <a:lnTo>
                    <a:pt x="51532" y="205826"/>
                  </a:lnTo>
                  <a:lnTo>
                    <a:pt x="60896" y="208564"/>
                  </a:lnTo>
                  <a:lnTo>
                    <a:pt x="70622" y="209454"/>
                  </a:lnTo>
                  <a:lnTo>
                    <a:pt x="80604" y="208547"/>
                  </a:lnTo>
                  <a:lnTo>
                    <a:pt x="90762" y="206051"/>
                  </a:lnTo>
                  <a:lnTo>
                    <a:pt x="101041" y="202278"/>
                  </a:lnTo>
                  <a:lnTo>
                    <a:pt x="111402" y="197537"/>
                  </a:lnTo>
                  <a:lnTo>
                    <a:pt x="121804" y="192103"/>
                  </a:lnTo>
                  <a:lnTo>
                    <a:pt x="131774" y="186486"/>
                  </a:lnTo>
                  <a:lnTo>
                    <a:pt x="141391" y="180888"/>
                  </a:lnTo>
                  <a:lnTo>
                    <a:pt x="151496" y="174822"/>
                  </a:lnTo>
                  <a:lnTo>
                    <a:pt x="163703" y="1673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485761" y="1947772"/>
              <a:ext cx="138468" cy="368498"/>
            </a:xfrm>
            <a:custGeom>
              <a:avLst/>
              <a:gdLst/>
              <a:ahLst/>
              <a:cxnLst/>
              <a:rect l="0" t="0" r="0" b="0"/>
              <a:pathLst>
                <a:path w="138468" h="368498">
                  <a:moveTo>
                    <a:pt x="0" y="0"/>
                  </a:moveTo>
                  <a:lnTo>
                    <a:pt x="0" y="14602"/>
                  </a:lnTo>
                  <a:lnTo>
                    <a:pt x="0" y="27872"/>
                  </a:lnTo>
                  <a:lnTo>
                    <a:pt x="4" y="41078"/>
                  </a:lnTo>
                  <a:lnTo>
                    <a:pt x="177" y="54593"/>
                  </a:lnTo>
                  <a:lnTo>
                    <a:pt x="826" y="68750"/>
                  </a:lnTo>
                  <a:lnTo>
                    <a:pt x="2074" y="83661"/>
                  </a:lnTo>
                  <a:lnTo>
                    <a:pt x="3728" y="99426"/>
                  </a:lnTo>
                  <a:lnTo>
                    <a:pt x="5375" y="116220"/>
                  </a:lnTo>
                  <a:lnTo>
                    <a:pt x="6783" y="134033"/>
                  </a:lnTo>
                  <a:lnTo>
                    <a:pt x="8049" y="152554"/>
                  </a:lnTo>
                  <a:lnTo>
                    <a:pt x="9505" y="171285"/>
                  </a:lnTo>
                  <a:lnTo>
                    <a:pt x="11332" y="189915"/>
                  </a:lnTo>
                  <a:lnTo>
                    <a:pt x="13390" y="208170"/>
                  </a:lnTo>
                  <a:lnTo>
                    <a:pt x="15318" y="225733"/>
                  </a:lnTo>
                  <a:lnTo>
                    <a:pt x="16911" y="242509"/>
                  </a:lnTo>
                  <a:lnTo>
                    <a:pt x="18133" y="258571"/>
                  </a:lnTo>
                  <a:lnTo>
                    <a:pt x="19028" y="274059"/>
                  </a:lnTo>
                  <a:lnTo>
                    <a:pt x="19654" y="289082"/>
                  </a:lnTo>
                  <a:lnTo>
                    <a:pt x="19662" y="302654"/>
                  </a:lnTo>
                  <a:lnTo>
                    <a:pt x="18621" y="311475"/>
                  </a:lnTo>
                  <a:lnTo>
                    <a:pt x="17298" y="313724"/>
                  </a:lnTo>
                  <a:lnTo>
                    <a:pt x="16785" y="311323"/>
                  </a:lnTo>
                  <a:lnTo>
                    <a:pt x="17294" y="305837"/>
                  </a:lnTo>
                  <a:lnTo>
                    <a:pt x="18669" y="298037"/>
                  </a:lnTo>
                  <a:lnTo>
                    <a:pt x="20697" y="288467"/>
                  </a:lnTo>
                  <a:lnTo>
                    <a:pt x="23359" y="277902"/>
                  </a:lnTo>
                  <a:lnTo>
                    <a:pt x="26823" y="267324"/>
                  </a:lnTo>
                  <a:lnTo>
                    <a:pt x="31124" y="257283"/>
                  </a:lnTo>
                  <a:lnTo>
                    <a:pt x="36489" y="248249"/>
                  </a:lnTo>
                  <a:lnTo>
                    <a:pt x="43378" y="240781"/>
                  </a:lnTo>
                  <a:lnTo>
                    <a:pt x="51899" y="235030"/>
                  </a:lnTo>
                  <a:lnTo>
                    <a:pt x="61536" y="231133"/>
                  </a:lnTo>
                  <a:lnTo>
                    <a:pt x="71383" y="229400"/>
                  </a:lnTo>
                  <a:lnTo>
                    <a:pt x="80890" y="229796"/>
                  </a:lnTo>
                  <a:lnTo>
                    <a:pt x="89879" y="232330"/>
                  </a:lnTo>
                  <a:lnTo>
                    <a:pt x="98369" y="237221"/>
                  </a:lnTo>
                  <a:lnTo>
                    <a:pt x="106443" y="244356"/>
                  </a:lnTo>
                  <a:lnTo>
                    <a:pt x="114034" y="253213"/>
                  </a:lnTo>
                  <a:lnTo>
                    <a:pt x="120920" y="263059"/>
                  </a:lnTo>
                  <a:lnTo>
                    <a:pt x="127030" y="273379"/>
                  </a:lnTo>
                  <a:lnTo>
                    <a:pt x="132118" y="283898"/>
                  </a:lnTo>
                  <a:lnTo>
                    <a:pt x="135706" y="294486"/>
                  </a:lnTo>
                  <a:lnTo>
                    <a:pt x="137677" y="305081"/>
                  </a:lnTo>
                  <a:lnTo>
                    <a:pt x="138368" y="315596"/>
                  </a:lnTo>
                  <a:lnTo>
                    <a:pt x="138467" y="327132"/>
                  </a:lnTo>
                  <a:lnTo>
                    <a:pt x="137982" y="342937"/>
                  </a:lnTo>
                  <a:lnTo>
                    <a:pt x="136871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670189" y="2147813"/>
              <a:ext cx="125528" cy="165457"/>
            </a:xfrm>
            <a:custGeom>
              <a:avLst/>
              <a:gdLst/>
              <a:ahLst/>
              <a:cxnLst/>
              <a:rect l="0" t="0" r="0" b="0"/>
              <a:pathLst>
                <a:path w="125528" h="165457">
                  <a:moveTo>
                    <a:pt x="78785" y="21057"/>
                  </a:moveTo>
                  <a:lnTo>
                    <a:pt x="75650" y="12524"/>
                  </a:lnTo>
                  <a:lnTo>
                    <a:pt x="70948" y="6738"/>
                  </a:lnTo>
                  <a:lnTo>
                    <a:pt x="64167" y="3234"/>
                  </a:lnTo>
                  <a:lnTo>
                    <a:pt x="55893" y="1898"/>
                  </a:lnTo>
                  <a:lnTo>
                    <a:pt x="47076" y="2966"/>
                  </a:lnTo>
                  <a:lnTo>
                    <a:pt x="38323" y="6346"/>
                  </a:lnTo>
                  <a:lnTo>
                    <a:pt x="30037" y="11678"/>
                  </a:lnTo>
                  <a:lnTo>
                    <a:pt x="22567" y="18526"/>
                  </a:lnTo>
                  <a:lnTo>
                    <a:pt x="16001" y="26497"/>
                  </a:lnTo>
                  <a:lnTo>
                    <a:pt x="10410" y="35438"/>
                  </a:lnTo>
                  <a:lnTo>
                    <a:pt x="5938" y="45415"/>
                  </a:lnTo>
                  <a:lnTo>
                    <a:pt x="2564" y="56380"/>
                  </a:lnTo>
                  <a:lnTo>
                    <a:pt x="448" y="68013"/>
                  </a:lnTo>
                  <a:lnTo>
                    <a:pt x="0" y="79821"/>
                  </a:lnTo>
                  <a:lnTo>
                    <a:pt x="1288" y="91505"/>
                  </a:lnTo>
                  <a:lnTo>
                    <a:pt x="3931" y="102961"/>
                  </a:lnTo>
                  <a:lnTo>
                    <a:pt x="7307" y="114186"/>
                  </a:lnTo>
                  <a:lnTo>
                    <a:pt x="10990" y="125210"/>
                  </a:lnTo>
                  <a:lnTo>
                    <a:pt x="15087" y="135748"/>
                  </a:lnTo>
                  <a:lnTo>
                    <a:pt x="20121" y="145227"/>
                  </a:lnTo>
                  <a:lnTo>
                    <a:pt x="26323" y="153404"/>
                  </a:lnTo>
                  <a:lnTo>
                    <a:pt x="33623" y="159878"/>
                  </a:lnTo>
                  <a:lnTo>
                    <a:pt x="41827" y="163946"/>
                  </a:lnTo>
                  <a:lnTo>
                    <a:pt x="50716" y="165456"/>
                  </a:lnTo>
                  <a:lnTo>
                    <a:pt x="59939" y="164706"/>
                  </a:lnTo>
                  <a:lnTo>
                    <a:pt x="69044" y="162160"/>
                  </a:lnTo>
                  <a:lnTo>
                    <a:pt x="77791" y="158263"/>
                  </a:lnTo>
                  <a:lnTo>
                    <a:pt x="86137" y="153228"/>
                  </a:lnTo>
                  <a:lnTo>
                    <a:pt x="94129" y="147034"/>
                  </a:lnTo>
                  <a:lnTo>
                    <a:pt x="101831" y="139752"/>
                  </a:lnTo>
                  <a:lnTo>
                    <a:pt x="108988" y="131237"/>
                  </a:lnTo>
                  <a:lnTo>
                    <a:pt x="115043" y="121078"/>
                  </a:lnTo>
                  <a:lnTo>
                    <a:pt x="119777" y="109211"/>
                  </a:lnTo>
                  <a:lnTo>
                    <a:pt x="123126" y="96173"/>
                  </a:lnTo>
                  <a:lnTo>
                    <a:pt x="125008" y="82889"/>
                  </a:lnTo>
                  <a:lnTo>
                    <a:pt x="125527" y="69927"/>
                  </a:lnTo>
                  <a:lnTo>
                    <a:pt x="124757" y="57633"/>
                  </a:lnTo>
                  <a:lnTo>
                    <a:pt x="122653" y="46303"/>
                  </a:lnTo>
                  <a:lnTo>
                    <a:pt x="119325" y="35992"/>
                  </a:lnTo>
                  <a:lnTo>
                    <a:pt x="115294" y="26870"/>
                  </a:lnTo>
                  <a:lnTo>
                    <a:pt x="111015" y="18432"/>
                  </a:lnTo>
                  <a:lnTo>
                    <a:pt x="106116" y="9936"/>
                  </a:lnTo>
                  <a:lnTo>
                    <a:pt x="998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849815" y="2146798"/>
              <a:ext cx="141316" cy="141997"/>
            </a:xfrm>
            <a:custGeom>
              <a:avLst/>
              <a:gdLst/>
              <a:ahLst/>
              <a:cxnLst/>
              <a:rect l="0" t="0" r="0" b="0"/>
              <a:pathLst>
                <a:path w="141316" h="141997">
                  <a:moveTo>
                    <a:pt x="99200" y="11544"/>
                  </a:moveTo>
                  <a:lnTo>
                    <a:pt x="93198" y="5877"/>
                  </a:lnTo>
                  <a:lnTo>
                    <a:pt x="86354" y="2233"/>
                  </a:lnTo>
                  <a:lnTo>
                    <a:pt x="77966" y="328"/>
                  </a:lnTo>
                  <a:lnTo>
                    <a:pt x="68338" y="0"/>
                  </a:lnTo>
                  <a:lnTo>
                    <a:pt x="58024" y="1267"/>
                  </a:lnTo>
                  <a:lnTo>
                    <a:pt x="47426" y="3997"/>
                  </a:lnTo>
                  <a:lnTo>
                    <a:pt x="37074" y="8090"/>
                  </a:lnTo>
                  <a:lnTo>
                    <a:pt x="27671" y="13573"/>
                  </a:lnTo>
                  <a:lnTo>
                    <a:pt x="19508" y="20336"/>
                  </a:lnTo>
                  <a:lnTo>
                    <a:pt x="12694" y="28315"/>
                  </a:lnTo>
                  <a:lnTo>
                    <a:pt x="7325" y="37572"/>
                  </a:lnTo>
                  <a:lnTo>
                    <a:pt x="3314" y="48018"/>
                  </a:lnTo>
                  <a:lnTo>
                    <a:pt x="753" y="59286"/>
                  </a:lnTo>
                  <a:lnTo>
                    <a:pt x="0" y="70841"/>
                  </a:lnTo>
                  <a:lnTo>
                    <a:pt x="1084" y="82347"/>
                  </a:lnTo>
                  <a:lnTo>
                    <a:pt x="3758" y="93512"/>
                  </a:lnTo>
                  <a:lnTo>
                    <a:pt x="7686" y="104010"/>
                  </a:lnTo>
                  <a:lnTo>
                    <a:pt x="12557" y="113727"/>
                  </a:lnTo>
                  <a:lnTo>
                    <a:pt x="18437" y="122403"/>
                  </a:lnTo>
                  <a:lnTo>
                    <a:pt x="25739" y="129561"/>
                  </a:lnTo>
                  <a:lnTo>
                    <a:pt x="34577" y="135075"/>
                  </a:lnTo>
                  <a:lnTo>
                    <a:pt x="44782" y="138966"/>
                  </a:lnTo>
                  <a:lnTo>
                    <a:pt x="56083" y="141219"/>
                  </a:lnTo>
                  <a:lnTo>
                    <a:pt x="68195" y="141996"/>
                  </a:lnTo>
                  <a:lnTo>
                    <a:pt x="80668" y="141536"/>
                  </a:lnTo>
                  <a:lnTo>
                    <a:pt x="94321" y="139919"/>
                  </a:lnTo>
                  <a:lnTo>
                    <a:pt x="112585" y="135889"/>
                  </a:lnTo>
                  <a:lnTo>
                    <a:pt x="141315" y="1273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028695" y="2168870"/>
              <a:ext cx="124592" cy="148096"/>
            </a:xfrm>
            <a:custGeom>
              <a:avLst/>
              <a:gdLst/>
              <a:ahLst/>
              <a:cxnLst/>
              <a:rect l="0" t="0" r="0" b="0"/>
              <a:pathLst>
                <a:path w="124592" h="148096">
                  <a:moveTo>
                    <a:pt x="78248" y="21057"/>
                  </a:moveTo>
                  <a:lnTo>
                    <a:pt x="66579" y="24058"/>
                  </a:lnTo>
                  <a:lnTo>
                    <a:pt x="56091" y="27480"/>
                  </a:lnTo>
                  <a:lnTo>
                    <a:pt x="45798" y="31681"/>
                  </a:lnTo>
                  <a:lnTo>
                    <a:pt x="35842" y="36754"/>
                  </a:lnTo>
                  <a:lnTo>
                    <a:pt x="26796" y="42883"/>
                  </a:lnTo>
                  <a:lnTo>
                    <a:pt x="18917" y="50072"/>
                  </a:lnTo>
                  <a:lnTo>
                    <a:pt x="12313" y="58332"/>
                  </a:lnTo>
                  <a:lnTo>
                    <a:pt x="7097" y="67775"/>
                  </a:lnTo>
                  <a:lnTo>
                    <a:pt x="3191" y="78339"/>
                  </a:lnTo>
                  <a:lnTo>
                    <a:pt x="704" y="89516"/>
                  </a:lnTo>
                  <a:lnTo>
                    <a:pt x="0" y="100477"/>
                  </a:lnTo>
                  <a:lnTo>
                    <a:pt x="1123" y="110767"/>
                  </a:lnTo>
                  <a:lnTo>
                    <a:pt x="3993" y="120130"/>
                  </a:lnTo>
                  <a:lnTo>
                    <a:pt x="8585" y="128348"/>
                  </a:lnTo>
                  <a:lnTo>
                    <a:pt x="14711" y="135419"/>
                  </a:lnTo>
                  <a:lnTo>
                    <a:pt x="22077" y="141184"/>
                  </a:lnTo>
                  <a:lnTo>
                    <a:pt x="30382" y="145242"/>
                  </a:lnTo>
                  <a:lnTo>
                    <a:pt x="39373" y="147526"/>
                  </a:lnTo>
                  <a:lnTo>
                    <a:pt x="48849" y="148095"/>
                  </a:lnTo>
                  <a:lnTo>
                    <a:pt x="58662" y="146965"/>
                  </a:lnTo>
                  <a:lnTo>
                    <a:pt x="68702" y="144313"/>
                  </a:lnTo>
                  <a:lnTo>
                    <a:pt x="78732" y="140263"/>
                  </a:lnTo>
                  <a:lnTo>
                    <a:pt x="88394" y="134804"/>
                  </a:lnTo>
                  <a:lnTo>
                    <a:pt x="97512" y="128056"/>
                  </a:lnTo>
                  <a:lnTo>
                    <a:pt x="105772" y="120086"/>
                  </a:lnTo>
                  <a:lnTo>
                    <a:pt x="112641" y="110833"/>
                  </a:lnTo>
                  <a:lnTo>
                    <a:pt x="117958" y="100391"/>
                  </a:lnTo>
                  <a:lnTo>
                    <a:pt x="121716" y="89125"/>
                  </a:lnTo>
                  <a:lnTo>
                    <a:pt x="123879" y="77570"/>
                  </a:lnTo>
                  <a:lnTo>
                    <a:pt x="124591" y="66065"/>
                  </a:lnTo>
                  <a:lnTo>
                    <a:pt x="123953" y="54901"/>
                  </a:lnTo>
                  <a:lnTo>
                    <a:pt x="121936" y="44404"/>
                  </a:lnTo>
                  <a:lnTo>
                    <a:pt x="118664" y="34687"/>
                  </a:lnTo>
                  <a:lnTo>
                    <a:pt x="114471" y="25982"/>
                  </a:lnTo>
                  <a:lnTo>
                    <a:pt x="109322" y="17877"/>
                  </a:lnTo>
                  <a:lnTo>
                    <a:pt x="101649" y="9660"/>
                  </a:lnTo>
                  <a:lnTo>
                    <a:pt x="887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201700" y="1958300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9" y="57925"/>
                  </a:lnTo>
                  <a:lnTo>
                    <a:pt x="826" y="72453"/>
                  </a:lnTo>
                  <a:lnTo>
                    <a:pt x="2079" y="86285"/>
                  </a:lnTo>
                  <a:lnTo>
                    <a:pt x="3905" y="100015"/>
                  </a:lnTo>
                  <a:lnTo>
                    <a:pt x="6201" y="114972"/>
                  </a:lnTo>
                  <a:lnTo>
                    <a:pt x="8857" y="131812"/>
                  </a:lnTo>
                  <a:lnTo>
                    <a:pt x="11776" y="150379"/>
                  </a:lnTo>
                  <a:lnTo>
                    <a:pt x="14879" y="170070"/>
                  </a:lnTo>
                  <a:lnTo>
                    <a:pt x="18109" y="190387"/>
                  </a:lnTo>
                  <a:lnTo>
                    <a:pt x="21259" y="210706"/>
                  </a:lnTo>
                  <a:lnTo>
                    <a:pt x="23994" y="230255"/>
                  </a:lnTo>
                  <a:lnTo>
                    <a:pt x="26172" y="248688"/>
                  </a:lnTo>
                  <a:lnTo>
                    <a:pt x="27972" y="266028"/>
                  </a:lnTo>
                  <a:lnTo>
                    <a:pt x="29796" y="282454"/>
                  </a:lnTo>
                  <a:lnTo>
                    <a:pt x="31872" y="298164"/>
                  </a:lnTo>
                  <a:lnTo>
                    <a:pt x="34109" y="312932"/>
                  </a:lnTo>
                  <a:lnTo>
                    <a:pt x="36393" y="327663"/>
                  </a:lnTo>
                  <a:lnTo>
                    <a:pt x="38928" y="344775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315543" y="2196075"/>
              <a:ext cx="202013" cy="149223"/>
            </a:xfrm>
            <a:custGeom>
              <a:avLst/>
              <a:gdLst/>
              <a:ahLst/>
              <a:cxnLst/>
              <a:rect l="0" t="0" r="0" b="0"/>
              <a:pathLst>
                <a:path w="202013" h="149223">
                  <a:moveTo>
                    <a:pt x="65142" y="67551"/>
                  </a:moveTo>
                  <a:lnTo>
                    <a:pt x="67941" y="58750"/>
                  </a:lnTo>
                  <a:lnTo>
                    <a:pt x="69443" y="50403"/>
                  </a:lnTo>
                  <a:lnTo>
                    <a:pt x="69745" y="41709"/>
                  </a:lnTo>
                  <a:lnTo>
                    <a:pt x="68894" y="32761"/>
                  </a:lnTo>
                  <a:lnTo>
                    <a:pt x="66777" y="23915"/>
                  </a:lnTo>
                  <a:lnTo>
                    <a:pt x="63450" y="15394"/>
                  </a:lnTo>
                  <a:lnTo>
                    <a:pt x="58943" y="7897"/>
                  </a:lnTo>
                  <a:lnTo>
                    <a:pt x="53174" y="2613"/>
                  </a:lnTo>
                  <a:lnTo>
                    <a:pt x="46233" y="0"/>
                  </a:lnTo>
                  <a:lnTo>
                    <a:pt x="38641" y="29"/>
                  </a:lnTo>
                  <a:lnTo>
                    <a:pt x="31242" y="2550"/>
                  </a:lnTo>
                  <a:lnTo>
                    <a:pt x="24492" y="7208"/>
                  </a:lnTo>
                  <a:lnTo>
                    <a:pt x="18487" y="13552"/>
                  </a:lnTo>
                  <a:lnTo>
                    <a:pt x="13147" y="21155"/>
                  </a:lnTo>
                  <a:lnTo>
                    <a:pt x="8343" y="29671"/>
                  </a:lnTo>
                  <a:lnTo>
                    <a:pt x="4268" y="38995"/>
                  </a:lnTo>
                  <a:lnTo>
                    <a:pt x="1427" y="49237"/>
                  </a:lnTo>
                  <a:lnTo>
                    <a:pt x="0" y="60383"/>
                  </a:lnTo>
                  <a:lnTo>
                    <a:pt x="24" y="72139"/>
                  </a:lnTo>
                  <a:lnTo>
                    <a:pt x="1560" y="84031"/>
                  </a:lnTo>
                  <a:lnTo>
                    <a:pt x="4483" y="95767"/>
                  </a:lnTo>
                  <a:lnTo>
                    <a:pt x="8547" y="107088"/>
                  </a:lnTo>
                  <a:lnTo>
                    <a:pt x="13484" y="117690"/>
                  </a:lnTo>
                  <a:lnTo>
                    <a:pt x="19062" y="127468"/>
                  </a:lnTo>
                  <a:lnTo>
                    <a:pt x="25264" y="135847"/>
                  </a:lnTo>
                  <a:lnTo>
                    <a:pt x="32259" y="141740"/>
                  </a:lnTo>
                  <a:lnTo>
                    <a:pt x="40071" y="144764"/>
                  </a:lnTo>
                  <a:lnTo>
                    <a:pt x="48436" y="144845"/>
                  </a:lnTo>
                  <a:lnTo>
                    <a:pt x="56896" y="141866"/>
                  </a:lnTo>
                  <a:lnTo>
                    <a:pt x="65171" y="136084"/>
                  </a:lnTo>
                  <a:lnTo>
                    <a:pt x="72844" y="128001"/>
                  </a:lnTo>
                  <a:lnTo>
                    <a:pt x="79312" y="118159"/>
                  </a:lnTo>
                  <a:lnTo>
                    <a:pt x="84365" y="107035"/>
                  </a:lnTo>
                  <a:lnTo>
                    <a:pt x="88283" y="95164"/>
                  </a:lnTo>
                  <a:lnTo>
                    <a:pt x="91619" y="83132"/>
                  </a:lnTo>
                  <a:lnTo>
                    <a:pt x="94763" y="71355"/>
                  </a:lnTo>
                  <a:lnTo>
                    <a:pt x="98049" y="63104"/>
                  </a:lnTo>
                  <a:lnTo>
                    <a:pt x="101375" y="61913"/>
                  </a:lnTo>
                  <a:lnTo>
                    <a:pt x="104291" y="65816"/>
                  </a:lnTo>
                  <a:lnTo>
                    <a:pt x="106981" y="72646"/>
                  </a:lnTo>
                  <a:lnTo>
                    <a:pt x="109689" y="81091"/>
                  </a:lnTo>
                  <a:lnTo>
                    <a:pt x="112527" y="90424"/>
                  </a:lnTo>
                  <a:lnTo>
                    <a:pt x="115522" y="100248"/>
                  </a:lnTo>
                  <a:lnTo>
                    <a:pt x="118825" y="110185"/>
                  </a:lnTo>
                  <a:lnTo>
                    <a:pt x="122711" y="119810"/>
                  </a:lnTo>
                  <a:lnTo>
                    <a:pt x="127290" y="128913"/>
                  </a:lnTo>
                  <a:lnTo>
                    <a:pt x="132668" y="136998"/>
                  </a:lnTo>
                  <a:lnTo>
                    <a:pt x="139033" y="143221"/>
                  </a:lnTo>
                  <a:lnTo>
                    <a:pt x="146387" y="147288"/>
                  </a:lnTo>
                  <a:lnTo>
                    <a:pt x="154426" y="149222"/>
                  </a:lnTo>
                  <a:lnTo>
                    <a:pt x="162661" y="149091"/>
                  </a:lnTo>
                  <a:lnTo>
                    <a:pt x="170780" y="147157"/>
                  </a:lnTo>
                  <a:lnTo>
                    <a:pt x="178374" y="143900"/>
                  </a:lnTo>
                  <a:lnTo>
                    <a:pt x="185597" y="139498"/>
                  </a:lnTo>
                  <a:lnTo>
                    <a:pt x="193076" y="132450"/>
                  </a:lnTo>
                  <a:lnTo>
                    <a:pt x="202012" y="1201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530797" y="2000414"/>
              <a:ext cx="28873" cy="357970"/>
            </a:xfrm>
            <a:custGeom>
              <a:avLst/>
              <a:gdLst/>
              <a:ahLst/>
              <a:cxnLst/>
              <a:rect l="0" t="0" r="0" b="0"/>
              <a:pathLst>
                <a:path w="28873" h="357970">
                  <a:moveTo>
                    <a:pt x="7814" y="0"/>
                  </a:moveTo>
                  <a:lnTo>
                    <a:pt x="4947" y="11802"/>
                  </a:lnTo>
                  <a:lnTo>
                    <a:pt x="2806" y="23571"/>
                  </a:lnTo>
                  <a:lnTo>
                    <a:pt x="1207" y="36462"/>
                  </a:lnTo>
                  <a:lnTo>
                    <a:pt x="200" y="50310"/>
                  </a:lnTo>
                  <a:lnTo>
                    <a:pt x="0" y="64638"/>
                  </a:lnTo>
                  <a:lnTo>
                    <a:pt x="650" y="79107"/>
                  </a:lnTo>
                  <a:lnTo>
                    <a:pt x="1888" y="93557"/>
                  </a:lnTo>
                  <a:lnTo>
                    <a:pt x="3252" y="107933"/>
                  </a:lnTo>
                  <a:lnTo>
                    <a:pt x="4462" y="122237"/>
                  </a:lnTo>
                  <a:lnTo>
                    <a:pt x="5424" y="136807"/>
                  </a:lnTo>
                  <a:lnTo>
                    <a:pt x="6143" y="152273"/>
                  </a:lnTo>
                  <a:lnTo>
                    <a:pt x="6667" y="168910"/>
                  </a:lnTo>
                  <a:lnTo>
                    <a:pt x="7205" y="186662"/>
                  </a:lnTo>
                  <a:lnTo>
                    <a:pt x="8106" y="205336"/>
                  </a:lnTo>
                  <a:lnTo>
                    <a:pt x="9533" y="224711"/>
                  </a:lnTo>
                  <a:lnTo>
                    <a:pt x="11476" y="244432"/>
                  </a:lnTo>
                  <a:lnTo>
                    <a:pt x="13852" y="264044"/>
                  </a:lnTo>
                  <a:lnTo>
                    <a:pt x="16558" y="283283"/>
                  </a:lnTo>
                  <a:lnTo>
                    <a:pt x="19350" y="301347"/>
                  </a:lnTo>
                  <a:lnTo>
                    <a:pt x="22132" y="318583"/>
                  </a:lnTo>
                  <a:lnTo>
                    <a:pt x="25149" y="336499"/>
                  </a:lnTo>
                  <a:lnTo>
                    <a:pt x="28872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422798" y="2137284"/>
              <a:ext cx="189514" cy="21059"/>
            </a:xfrm>
            <a:custGeom>
              <a:avLst/>
              <a:gdLst/>
              <a:ahLst/>
              <a:cxnLst/>
              <a:rect l="0" t="0" r="0" b="0"/>
              <a:pathLst>
                <a:path w="189514" h="21059">
                  <a:moveTo>
                    <a:pt x="189513" y="1"/>
                  </a:moveTo>
                  <a:lnTo>
                    <a:pt x="177711" y="0"/>
                  </a:lnTo>
                  <a:lnTo>
                    <a:pt x="165942" y="0"/>
                  </a:lnTo>
                  <a:lnTo>
                    <a:pt x="153056" y="5"/>
                  </a:lnTo>
                  <a:lnTo>
                    <a:pt x="139380" y="178"/>
                  </a:lnTo>
                  <a:lnTo>
                    <a:pt x="125701" y="826"/>
                  </a:lnTo>
                  <a:lnTo>
                    <a:pt x="112477" y="2079"/>
                  </a:lnTo>
                  <a:lnTo>
                    <a:pt x="99506" y="3905"/>
                  </a:lnTo>
                  <a:lnTo>
                    <a:pt x="86130" y="6202"/>
                  </a:lnTo>
                  <a:lnTo>
                    <a:pt x="72002" y="8853"/>
                  </a:lnTo>
                  <a:lnTo>
                    <a:pt x="57653" y="11610"/>
                  </a:lnTo>
                  <a:lnTo>
                    <a:pt x="42801" y="14364"/>
                  </a:lnTo>
                  <a:lnTo>
                    <a:pt x="25017" y="17357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605842" y="2185638"/>
              <a:ext cx="132812" cy="184212"/>
            </a:xfrm>
            <a:custGeom>
              <a:avLst/>
              <a:gdLst/>
              <a:ahLst/>
              <a:cxnLst/>
              <a:rect l="0" t="0" r="0" b="0"/>
              <a:pathLst>
                <a:path w="132812" h="184212">
                  <a:moveTo>
                    <a:pt x="6469" y="56932"/>
                  </a:moveTo>
                  <a:lnTo>
                    <a:pt x="15337" y="59865"/>
                  </a:lnTo>
                  <a:lnTo>
                    <a:pt x="24324" y="62648"/>
                  </a:lnTo>
                  <a:lnTo>
                    <a:pt x="34315" y="65538"/>
                  </a:lnTo>
                  <a:lnTo>
                    <a:pt x="45122" y="68233"/>
                  </a:lnTo>
                  <a:lnTo>
                    <a:pt x="56285" y="70101"/>
                  </a:lnTo>
                  <a:lnTo>
                    <a:pt x="67486" y="70854"/>
                  </a:lnTo>
                  <a:lnTo>
                    <a:pt x="78425" y="70368"/>
                  </a:lnTo>
                  <a:lnTo>
                    <a:pt x="88762" y="68518"/>
                  </a:lnTo>
                  <a:lnTo>
                    <a:pt x="98360" y="65372"/>
                  </a:lnTo>
                  <a:lnTo>
                    <a:pt x="106786" y="60819"/>
                  </a:lnTo>
                  <a:lnTo>
                    <a:pt x="113243" y="54490"/>
                  </a:lnTo>
                  <a:lnTo>
                    <a:pt x="117464" y="46357"/>
                  </a:lnTo>
                  <a:lnTo>
                    <a:pt x="119331" y="37153"/>
                  </a:lnTo>
                  <a:lnTo>
                    <a:pt x="118623" y="28131"/>
                  </a:lnTo>
                  <a:lnTo>
                    <a:pt x="115474" y="20000"/>
                  </a:lnTo>
                  <a:lnTo>
                    <a:pt x="110124" y="13088"/>
                  </a:lnTo>
                  <a:lnTo>
                    <a:pt x="102731" y="7596"/>
                  </a:lnTo>
                  <a:lnTo>
                    <a:pt x="93582" y="3472"/>
                  </a:lnTo>
                  <a:lnTo>
                    <a:pt x="83205" y="821"/>
                  </a:lnTo>
                  <a:lnTo>
                    <a:pt x="72258" y="0"/>
                  </a:lnTo>
                  <a:lnTo>
                    <a:pt x="61169" y="1040"/>
                  </a:lnTo>
                  <a:lnTo>
                    <a:pt x="50454" y="3853"/>
                  </a:lnTo>
                  <a:lnTo>
                    <a:pt x="40791" y="8406"/>
                  </a:lnTo>
                  <a:lnTo>
                    <a:pt x="32444" y="14506"/>
                  </a:lnTo>
                  <a:lnTo>
                    <a:pt x="25331" y="21854"/>
                  </a:lnTo>
                  <a:lnTo>
                    <a:pt x="19231" y="30149"/>
                  </a:lnTo>
                  <a:lnTo>
                    <a:pt x="13903" y="39140"/>
                  </a:lnTo>
                  <a:lnTo>
                    <a:pt x="9305" y="48956"/>
                  </a:lnTo>
                  <a:lnTo>
                    <a:pt x="5580" y="60061"/>
                  </a:lnTo>
                  <a:lnTo>
                    <a:pt x="2741" y="72601"/>
                  </a:lnTo>
                  <a:lnTo>
                    <a:pt x="833" y="86107"/>
                  </a:lnTo>
                  <a:lnTo>
                    <a:pt x="0" y="99712"/>
                  </a:lnTo>
                  <a:lnTo>
                    <a:pt x="225" y="112894"/>
                  </a:lnTo>
                  <a:lnTo>
                    <a:pt x="1511" y="125337"/>
                  </a:lnTo>
                  <a:lnTo>
                    <a:pt x="3971" y="136767"/>
                  </a:lnTo>
                  <a:lnTo>
                    <a:pt x="7555" y="147150"/>
                  </a:lnTo>
                  <a:lnTo>
                    <a:pt x="12250" y="156460"/>
                  </a:lnTo>
                  <a:lnTo>
                    <a:pt x="18150" y="164583"/>
                  </a:lnTo>
                  <a:lnTo>
                    <a:pt x="25193" y="171563"/>
                  </a:lnTo>
                  <a:lnTo>
                    <a:pt x="33193" y="177252"/>
                  </a:lnTo>
                  <a:lnTo>
                    <a:pt x="41933" y="181253"/>
                  </a:lnTo>
                  <a:lnTo>
                    <a:pt x="51217" y="183499"/>
                  </a:lnTo>
                  <a:lnTo>
                    <a:pt x="60892" y="184211"/>
                  </a:lnTo>
                  <a:lnTo>
                    <a:pt x="70838" y="183710"/>
                  </a:lnTo>
                  <a:lnTo>
                    <a:pt x="80964" y="182306"/>
                  </a:lnTo>
                  <a:lnTo>
                    <a:pt x="90945" y="180407"/>
                  </a:lnTo>
                  <a:lnTo>
                    <a:pt x="101315" y="178331"/>
                  </a:lnTo>
                  <a:lnTo>
                    <a:pt x="114097" y="175899"/>
                  </a:lnTo>
                  <a:lnTo>
                    <a:pt x="132811" y="1727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822880" y="237944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6" name="Freeform 105"/>
          <p:cNvSpPr/>
          <p:nvPr/>
        </p:nvSpPr>
        <p:spPr>
          <a:xfrm>
            <a:off x="4274570" y="2400497"/>
            <a:ext cx="1958301" cy="73660"/>
          </a:xfrm>
          <a:custGeom>
            <a:avLst/>
            <a:gdLst/>
            <a:ahLst/>
            <a:cxnLst/>
            <a:rect l="0" t="0" r="0" b="0"/>
            <a:pathLst>
              <a:path w="1958301" h="73660">
                <a:moveTo>
                  <a:pt x="1958300" y="0"/>
                </a:moveTo>
                <a:lnTo>
                  <a:pt x="1949432" y="2867"/>
                </a:lnTo>
                <a:lnTo>
                  <a:pt x="1940445" y="5009"/>
                </a:lnTo>
                <a:lnTo>
                  <a:pt x="1930450" y="6612"/>
                </a:lnTo>
                <a:lnTo>
                  <a:pt x="1919468" y="7793"/>
                </a:lnTo>
                <a:lnTo>
                  <a:pt x="1907657" y="8641"/>
                </a:lnTo>
                <a:lnTo>
                  <a:pt x="1895199" y="9243"/>
                </a:lnTo>
                <a:lnTo>
                  <a:pt x="1882261" y="9830"/>
                </a:lnTo>
                <a:lnTo>
                  <a:pt x="1868980" y="10762"/>
                </a:lnTo>
                <a:lnTo>
                  <a:pt x="1855458" y="12204"/>
                </a:lnTo>
                <a:lnTo>
                  <a:pt x="1841770" y="13988"/>
                </a:lnTo>
                <a:lnTo>
                  <a:pt x="1827968" y="15725"/>
                </a:lnTo>
                <a:lnTo>
                  <a:pt x="1814089" y="17187"/>
                </a:lnTo>
                <a:lnTo>
                  <a:pt x="1800158" y="18319"/>
                </a:lnTo>
                <a:lnTo>
                  <a:pt x="1786191" y="19154"/>
                </a:lnTo>
                <a:lnTo>
                  <a:pt x="1772201" y="19750"/>
                </a:lnTo>
                <a:lnTo>
                  <a:pt x="1758195" y="20166"/>
                </a:lnTo>
                <a:lnTo>
                  <a:pt x="1744178" y="20454"/>
                </a:lnTo>
                <a:lnTo>
                  <a:pt x="1730154" y="20650"/>
                </a:lnTo>
                <a:lnTo>
                  <a:pt x="1716125" y="20784"/>
                </a:lnTo>
                <a:lnTo>
                  <a:pt x="1702093" y="20874"/>
                </a:lnTo>
                <a:lnTo>
                  <a:pt x="1688059" y="20934"/>
                </a:lnTo>
                <a:lnTo>
                  <a:pt x="1674025" y="20975"/>
                </a:lnTo>
                <a:lnTo>
                  <a:pt x="1659988" y="21002"/>
                </a:lnTo>
                <a:lnTo>
                  <a:pt x="1645951" y="21020"/>
                </a:lnTo>
                <a:lnTo>
                  <a:pt x="1631915" y="21032"/>
                </a:lnTo>
                <a:lnTo>
                  <a:pt x="1617878" y="21041"/>
                </a:lnTo>
                <a:lnTo>
                  <a:pt x="1603840" y="21046"/>
                </a:lnTo>
                <a:lnTo>
                  <a:pt x="1589802" y="21049"/>
                </a:lnTo>
                <a:lnTo>
                  <a:pt x="1575764" y="21052"/>
                </a:lnTo>
                <a:lnTo>
                  <a:pt x="1561727" y="21054"/>
                </a:lnTo>
                <a:lnTo>
                  <a:pt x="1547689" y="21055"/>
                </a:lnTo>
                <a:lnTo>
                  <a:pt x="1533651" y="21055"/>
                </a:lnTo>
                <a:lnTo>
                  <a:pt x="1519617" y="21061"/>
                </a:lnTo>
                <a:lnTo>
                  <a:pt x="1505752" y="21234"/>
                </a:lnTo>
                <a:lnTo>
                  <a:pt x="1492363" y="21882"/>
                </a:lnTo>
                <a:lnTo>
                  <a:pt x="1479573" y="23131"/>
                </a:lnTo>
                <a:lnTo>
                  <a:pt x="1467188" y="24784"/>
                </a:lnTo>
                <a:lnTo>
                  <a:pt x="1454798" y="26432"/>
                </a:lnTo>
                <a:lnTo>
                  <a:pt x="1442163" y="27835"/>
                </a:lnTo>
                <a:lnTo>
                  <a:pt x="1429218" y="28928"/>
                </a:lnTo>
                <a:lnTo>
                  <a:pt x="1415987" y="29736"/>
                </a:lnTo>
                <a:lnTo>
                  <a:pt x="1402528" y="30318"/>
                </a:lnTo>
                <a:lnTo>
                  <a:pt x="1388894" y="30896"/>
                </a:lnTo>
                <a:lnTo>
                  <a:pt x="1375136" y="31824"/>
                </a:lnTo>
                <a:lnTo>
                  <a:pt x="1361289" y="33264"/>
                </a:lnTo>
                <a:lnTo>
                  <a:pt x="1347381" y="35046"/>
                </a:lnTo>
                <a:lnTo>
                  <a:pt x="1333431" y="36782"/>
                </a:lnTo>
                <a:lnTo>
                  <a:pt x="1319452" y="38244"/>
                </a:lnTo>
                <a:lnTo>
                  <a:pt x="1305454" y="39376"/>
                </a:lnTo>
                <a:lnTo>
                  <a:pt x="1291442" y="40211"/>
                </a:lnTo>
                <a:lnTo>
                  <a:pt x="1277426" y="40811"/>
                </a:lnTo>
                <a:lnTo>
                  <a:pt x="1263573" y="41401"/>
                </a:lnTo>
                <a:lnTo>
                  <a:pt x="1250191" y="42337"/>
                </a:lnTo>
                <a:lnTo>
                  <a:pt x="1237407" y="43782"/>
                </a:lnTo>
                <a:lnTo>
                  <a:pt x="1225026" y="45568"/>
                </a:lnTo>
                <a:lnTo>
                  <a:pt x="1212638" y="47306"/>
                </a:lnTo>
                <a:lnTo>
                  <a:pt x="1200004" y="48769"/>
                </a:lnTo>
                <a:lnTo>
                  <a:pt x="1187060" y="49903"/>
                </a:lnTo>
                <a:lnTo>
                  <a:pt x="1173831" y="50738"/>
                </a:lnTo>
                <a:lnTo>
                  <a:pt x="1160371" y="51334"/>
                </a:lnTo>
                <a:lnTo>
                  <a:pt x="1146739" y="51751"/>
                </a:lnTo>
                <a:lnTo>
                  <a:pt x="1132980" y="52039"/>
                </a:lnTo>
                <a:lnTo>
                  <a:pt x="1119134" y="52236"/>
                </a:lnTo>
                <a:lnTo>
                  <a:pt x="1105225" y="52369"/>
                </a:lnTo>
                <a:lnTo>
                  <a:pt x="1091275" y="52459"/>
                </a:lnTo>
                <a:lnTo>
                  <a:pt x="1077296" y="52524"/>
                </a:lnTo>
                <a:lnTo>
                  <a:pt x="1063298" y="52738"/>
                </a:lnTo>
                <a:lnTo>
                  <a:pt x="1049287" y="53413"/>
                </a:lnTo>
                <a:lnTo>
                  <a:pt x="1035266" y="54680"/>
                </a:lnTo>
                <a:lnTo>
                  <a:pt x="1021240" y="56345"/>
                </a:lnTo>
                <a:lnTo>
                  <a:pt x="1007210" y="58001"/>
                </a:lnTo>
                <a:lnTo>
                  <a:pt x="993177" y="59410"/>
                </a:lnTo>
                <a:lnTo>
                  <a:pt x="979143" y="60506"/>
                </a:lnTo>
                <a:lnTo>
                  <a:pt x="965107" y="61316"/>
                </a:lnTo>
                <a:lnTo>
                  <a:pt x="951071" y="61896"/>
                </a:lnTo>
                <a:lnTo>
                  <a:pt x="937033" y="62302"/>
                </a:lnTo>
                <a:lnTo>
                  <a:pt x="922996" y="62582"/>
                </a:lnTo>
                <a:lnTo>
                  <a:pt x="908955" y="62774"/>
                </a:lnTo>
                <a:lnTo>
                  <a:pt x="894744" y="62904"/>
                </a:lnTo>
                <a:lnTo>
                  <a:pt x="880058" y="62992"/>
                </a:lnTo>
                <a:lnTo>
                  <a:pt x="864771" y="63051"/>
                </a:lnTo>
                <a:lnTo>
                  <a:pt x="849081" y="63091"/>
                </a:lnTo>
                <a:lnTo>
                  <a:pt x="833395" y="63117"/>
                </a:lnTo>
                <a:lnTo>
                  <a:pt x="817949" y="63135"/>
                </a:lnTo>
                <a:lnTo>
                  <a:pt x="802645" y="63147"/>
                </a:lnTo>
                <a:lnTo>
                  <a:pt x="787151" y="63155"/>
                </a:lnTo>
                <a:lnTo>
                  <a:pt x="771282" y="63160"/>
                </a:lnTo>
                <a:lnTo>
                  <a:pt x="755014" y="63164"/>
                </a:lnTo>
                <a:lnTo>
                  <a:pt x="738400" y="63166"/>
                </a:lnTo>
                <a:lnTo>
                  <a:pt x="721514" y="63168"/>
                </a:lnTo>
                <a:lnTo>
                  <a:pt x="704428" y="63169"/>
                </a:lnTo>
                <a:lnTo>
                  <a:pt x="687198" y="63169"/>
                </a:lnTo>
                <a:lnTo>
                  <a:pt x="669867" y="63170"/>
                </a:lnTo>
                <a:lnTo>
                  <a:pt x="652466" y="63170"/>
                </a:lnTo>
                <a:lnTo>
                  <a:pt x="635018" y="63170"/>
                </a:lnTo>
                <a:lnTo>
                  <a:pt x="617546" y="63175"/>
                </a:lnTo>
                <a:lnTo>
                  <a:pt x="600389" y="63348"/>
                </a:lnTo>
                <a:lnTo>
                  <a:pt x="584168" y="63996"/>
                </a:lnTo>
                <a:lnTo>
                  <a:pt x="569142" y="65245"/>
                </a:lnTo>
                <a:lnTo>
                  <a:pt x="555087" y="66898"/>
                </a:lnTo>
                <a:lnTo>
                  <a:pt x="541493" y="68546"/>
                </a:lnTo>
                <a:lnTo>
                  <a:pt x="528005" y="69949"/>
                </a:lnTo>
                <a:lnTo>
                  <a:pt x="514300" y="71042"/>
                </a:lnTo>
                <a:lnTo>
                  <a:pt x="500019" y="71850"/>
                </a:lnTo>
                <a:lnTo>
                  <a:pt x="485033" y="72428"/>
                </a:lnTo>
                <a:lnTo>
                  <a:pt x="469388" y="72833"/>
                </a:lnTo>
                <a:lnTo>
                  <a:pt x="453209" y="73112"/>
                </a:lnTo>
                <a:lnTo>
                  <a:pt x="436622" y="73304"/>
                </a:lnTo>
                <a:lnTo>
                  <a:pt x="419739" y="73433"/>
                </a:lnTo>
                <a:lnTo>
                  <a:pt x="402647" y="73521"/>
                </a:lnTo>
                <a:lnTo>
                  <a:pt x="385409" y="73580"/>
                </a:lnTo>
                <a:lnTo>
                  <a:pt x="368071" y="73619"/>
                </a:lnTo>
                <a:lnTo>
                  <a:pt x="350664" y="73646"/>
                </a:lnTo>
                <a:lnTo>
                  <a:pt x="333211" y="73659"/>
                </a:lnTo>
                <a:lnTo>
                  <a:pt x="315727" y="73498"/>
                </a:lnTo>
                <a:lnTo>
                  <a:pt x="298222" y="72858"/>
                </a:lnTo>
                <a:lnTo>
                  <a:pt x="280703" y="71615"/>
                </a:lnTo>
                <a:lnTo>
                  <a:pt x="263174" y="69965"/>
                </a:lnTo>
                <a:lnTo>
                  <a:pt x="245640" y="68320"/>
                </a:lnTo>
                <a:lnTo>
                  <a:pt x="228101" y="66918"/>
                </a:lnTo>
                <a:lnTo>
                  <a:pt x="210559" y="65826"/>
                </a:lnTo>
                <a:lnTo>
                  <a:pt x="193015" y="65019"/>
                </a:lnTo>
                <a:lnTo>
                  <a:pt x="175469" y="64442"/>
                </a:lnTo>
                <a:lnTo>
                  <a:pt x="157923" y="64037"/>
                </a:lnTo>
                <a:lnTo>
                  <a:pt x="140378" y="63758"/>
                </a:lnTo>
                <a:lnTo>
                  <a:pt x="122836" y="63567"/>
                </a:lnTo>
                <a:lnTo>
                  <a:pt x="105461" y="63437"/>
                </a:lnTo>
                <a:lnTo>
                  <a:pt x="88562" y="63349"/>
                </a:lnTo>
                <a:lnTo>
                  <a:pt x="72282" y="63290"/>
                </a:lnTo>
                <a:lnTo>
                  <a:pt x="56997" y="63251"/>
                </a:lnTo>
                <a:lnTo>
                  <a:pt x="41798" y="63220"/>
                </a:lnTo>
                <a:lnTo>
                  <a:pt x="24233" y="63195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7" name="Straight Connector 106"/>
          <p:cNvCxnSpPr/>
          <p:nvPr/>
        </p:nvCxnSpPr>
        <p:spPr>
          <a:xfrm flipH="1">
            <a:off x="2032000" y="3937658"/>
            <a:ext cx="675640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>
            <a:off x="3663917" y="3305948"/>
            <a:ext cx="0" cy="137923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V="1">
            <a:off x="6146405" y="3278705"/>
            <a:ext cx="0" cy="64223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Group 124"/>
          <p:cNvGrpSpPr/>
          <p:nvPr/>
        </p:nvGrpSpPr>
        <p:grpSpPr>
          <a:xfrm>
            <a:off x="2675418" y="3337533"/>
            <a:ext cx="3279476" cy="810696"/>
            <a:chOff x="2675418" y="3337533"/>
            <a:chExt cx="3279476" cy="810696"/>
          </a:xfrm>
        </p:grpSpPr>
        <p:sp>
          <p:nvSpPr>
            <p:cNvPr id="110" name="Freeform 109"/>
            <p:cNvSpPr/>
            <p:nvPr/>
          </p:nvSpPr>
          <p:spPr>
            <a:xfrm>
              <a:off x="2675418" y="3559774"/>
              <a:ext cx="255151" cy="243896"/>
            </a:xfrm>
            <a:custGeom>
              <a:avLst/>
              <a:gdLst/>
              <a:ahLst/>
              <a:cxnLst/>
              <a:rect l="0" t="0" r="0" b="0"/>
              <a:pathLst>
                <a:path w="255151" h="243896">
                  <a:moveTo>
                    <a:pt x="19877" y="62029"/>
                  </a:moveTo>
                  <a:lnTo>
                    <a:pt x="17077" y="73764"/>
                  </a:lnTo>
                  <a:lnTo>
                    <a:pt x="15575" y="84893"/>
                  </a:lnTo>
                  <a:lnTo>
                    <a:pt x="15264" y="96496"/>
                  </a:lnTo>
                  <a:lnTo>
                    <a:pt x="15771" y="108830"/>
                  </a:lnTo>
                  <a:lnTo>
                    <a:pt x="16590" y="122138"/>
                  </a:lnTo>
                  <a:lnTo>
                    <a:pt x="17406" y="136443"/>
                  </a:lnTo>
                  <a:lnTo>
                    <a:pt x="18090" y="151447"/>
                  </a:lnTo>
                  <a:lnTo>
                    <a:pt x="18616" y="166661"/>
                  </a:lnTo>
                  <a:lnTo>
                    <a:pt x="19007" y="181774"/>
                  </a:lnTo>
                  <a:lnTo>
                    <a:pt x="19454" y="196513"/>
                  </a:lnTo>
                  <a:lnTo>
                    <a:pt x="20294" y="210563"/>
                  </a:lnTo>
                  <a:lnTo>
                    <a:pt x="21655" y="223809"/>
                  </a:lnTo>
                  <a:lnTo>
                    <a:pt x="22643" y="235640"/>
                  </a:lnTo>
                  <a:lnTo>
                    <a:pt x="21606" y="243222"/>
                  </a:lnTo>
                  <a:lnTo>
                    <a:pt x="18896" y="243895"/>
                  </a:lnTo>
                  <a:lnTo>
                    <a:pt x="16216" y="238429"/>
                  </a:lnTo>
                  <a:lnTo>
                    <a:pt x="13958" y="228621"/>
                  </a:lnTo>
                  <a:lnTo>
                    <a:pt x="11804" y="216379"/>
                  </a:lnTo>
                  <a:lnTo>
                    <a:pt x="9504" y="202963"/>
                  </a:lnTo>
                  <a:lnTo>
                    <a:pt x="7128" y="189040"/>
                  </a:lnTo>
                  <a:lnTo>
                    <a:pt x="4987" y="174927"/>
                  </a:lnTo>
                  <a:lnTo>
                    <a:pt x="3252" y="160765"/>
                  </a:lnTo>
                  <a:lnTo>
                    <a:pt x="1934" y="146606"/>
                  </a:lnTo>
                  <a:lnTo>
                    <a:pt x="975" y="132469"/>
                  </a:lnTo>
                  <a:lnTo>
                    <a:pt x="300" y="118361"/>
                  </a:lnTo>
                  <a:lnTo>
                    <a:pt x="0" y="104442"/>
                  </a:lnTo>
                  <a:lnTo>
                    <a:pt x="324" y="91014"/>
                  </a:lnTo>
                  <a:lnTo>
                    <a:pt x="1356" y="78202"/>
                  </a:lnTo>
                  <a:lnTo>
                    <a:pt x="3031" y="65971"/>
                  </a:lnTo>
                  <a:lnTo>
                    <a:pt x="5226" y="54217"/>
                  </a:lnTo>
                  <a:lnTo>
                    <a:pt x="7828" y="42840"/>
                  </a:lnTo>
                  <a:lnTo>
                    <a:pt x="11220" y="32234"/>
                  </a:lnTo>
                  <a:lnTo>
                    <a:pt x="16239" y="23241"/>
                  </a:lnTo>
                  <a:lnTo>
                    <a:pt x="23203" y="16208"/>
                  </a:lnTo>
                  <a:lnTo>
                    <a:pt x="31643" y="11487"/>
                  </a:lnTo>
                  <a:lnTo>
                    <a:pt x="40611" y="9667"/>
                  </a:lnTo>
                  <a:lnTo>
                    <a:pt x="49487" y="10785"/>
                  </a:lnTo>
                  <a:lnTo>
                    <a:pt x="57867" y="14604"/>
                  </a:lnTo>
                  <a:lnTo>
                    <a:pt x="65408" y="20889"/>
                  </a:lnTo>
                  <a:lnTo>
                    <a:pt x="72028" y="29259"/>
                  </a:lnTo>
                  <a:lnTo>
                    <a:pt x="77827" y="39263"/>
                  </a:lnTo>
                  <a:lnTo>
                    <a:pt x="82971" y="50485"/>
                  </a:lnTo>
                  <a:lnTo>
                    <a:pt x="87624" y="62578"/>
                  </a:lnTo>
                  <a:lnTo>
                    <a:pt x="91922" y="75119"/>
                  </a:lnTo>
                  <a:lnTo>
                    <a:pt x="95970" y="87611"/>
                  </a:lnTo>
                  <a:lnTo>
                    <a:pt x="99845" y="99789"/>
                  </a:lnTo>
                  <a:lnTo>
                    <a:pt x="103602" y="111593"/>
                  </a:lnTo>
                  <a:lnTo>
                    <a:pt x="107278" y="123061"/>
                  </a:lnTo>
                  <a:lnTo>
                    <a:pt x="110904" y="134167"/>
                  </a:lnTo>
                  <a:lnTo>
                    <a:pt x="114683" y="141762"/>
                  </a:lnTo>
                  <a:lnTo>
                    <a:pt x="118284" y="142038"/>
                  </a:lnTo>
                  <a:lnTo>
                    <a:pt x="120864" y="136444"/>
                  </a:lnTo>
                  <a:lnTo>
                    <a:pt x="122502" y="126872"/>
                  </a:lnTo>
                  <a:lnTo>
                    <a:pt x="123675" y="114974"/>
                  </a:lnTo>
                  <a:lnTo>
                    <a:pt x="124937" y="102255"/>
                  </a:lnTo>
                  <a:lnTo>
                    <a:pt x="126574" y="89561"/>
                  </a:lnTo>
                  <a:lnTo>
                    <a:pt x="128811" y="77059"/>
                  </a:lnTo>
                  <a:lnTo>
                    <a:pt x="131907" y="64500"/>
                  </a:lnTo>
                  <a:lnTo>
                    <a:pt x="135918" y="51721"/>
                  </a:lnTo>
                  <a:lnTo>
                    <a:pt x="140898" y="39166"/>
                  </a:lnTo>
                  <a:lnTo>
                    <a:pt x="146988" y="27785"/>
                  </a:lnTo>
                  <a:lnTo>
                    <a:pt x="154159" y="18025"/>
                  </a:lnTo>
                  <a:lnTo>
                    <a:pt x="162244" y="10165"/>
                  </a:lnTo>
                  <a:lnTo>
                    <a:pt x="171041" y="4559"/>
                  </a:lnTo>
                  <a:lnTo>
                    <a:pt x="180354" y="1172"/>
                  </a:lnTo>
                  <a:lnTo>
                    <a:pt x="189709" y="0"/>
                  </a:lnTo>
                  <a:lnTo>
                    <a:pt x="198376" y="1242"/>
                  </a:lnTo>
                  <a:lnTo>
                    <a:pt x="206020" y="4781"/>
                  </a:lnTo>
                  <a:lnTo>
                    <a:pt x="212812" y="10409"/>
                  </a:lnTo>
                  <a:lnTo>
                    <a:pt x="219222" y="17996"/>
                  </a:lnTo>
                  <a:lnTo>
                    <a:pt x="225566" y="27283"/>
                  </a:lnTo>
                  <a:lnTo>
                    <a:pt x="231660" y="37923"/>
                  </a:lnTo>
                  <a:lnTo>
                    <a:pt x="236927" y="49580"/>
                  </a:lnTo>
                  <a:lnTo>
                    <a:pt x="241107" y="61974"/>
                  </a:lnTo>
                  <a:lnTo>
                    <a:pt x="244406" y="74888"/>
                  </a:lnTo>
                  <a:lnTo>
                    <a:pt x="247310" y="88162"/>
                  </a:lnTo>
                  <a:lnTo>
                    <a:pt x="250144" y="101680"/>
                  </a:lnTo>
                  <a:lnTo>
                    <a:pt x="252726" y="115198"/>
                  </a:lnTo>
                  <a:lnTo>
                    <a:pt x="254482" y="128355"/>
                  </a:lnTo>
                  <a:lnTo>
                    <a:pt x="255150" y="140988"/>
                  </a:lnTo>
                  <a:lnTo>
                    <a:pt x="254938" y="153268"/>
                  </a:lnTo>
                  <a:lnTo>
                    <a:pt x="254332" y="165588"/>
                  </a:lnTo>
                  <a:lnTo>
                    <a:pt x="253665" y="178162"/>
                  </a:lnTo>
                  <a:lnTo>
                    <a:pt x="253080" y="190634"/>
                  </a:lnTo>
                  <a:lnTo>
                    <a:pt x="252559" y="203482"/>
                  </a:lnTo>
                  <a:lnTo>
                    <a:pt x="252059" y="218960"/>
                  </a:lnTo>
                  <a:lnTo>
                    <a:pt x="251504" y="2410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983392" y="3597151"/>
              <a:ext cx="156346" cy="233457"/>
            </a:xfrm>
            <a:custGeom>
              <a:avLst/>
              <a:gdLst/>
              <a:ahLst/>
              <a:cxnLst/>
              <a:rect l="0" t="0" r="0" b="0"/>
              <a:pathLst>
                <a:path w="156346" h="233457">
                  <a:moveTo>
                    <a:pt x="101457" y="3595"/>
                  </a:moveTo>
                  <a:lnTo>
                    <a:pt x="92656" y="862"/>
                  </a:lnTo>
                  <a:lnTo>
                    <a:pt x="84310" y="0"/>
                  </a:lnTo>
                  <a:lnTo>
                    <a:pt x="75615" y="990"/>
                  </a:lnTo>
                  <a:lnTo>
                    <a:pt x="66667" y="3529"/>
                  </a:lnTo>
                  <a:lnTo>
                    <a:pt x="57820" y="7314"/>
                  </a:lnTo>
                  <a:lnTo>
                    <a:pt x="49286" y="12054"/>
                  </a:lnTo>
                  <a:lnTo>
                    <a:pt x="41271" y="17660"/>
                  </a:lnTo>
                  <a:lnTo>
                    <a:pt x="34042" y="24238"/>
                  </a:lnTo>
                  <a:lnTo>
                    <a:pt x="27665" y="31768"/>
                  </a:lnTo>
                  <a:lnTo>
                    <a:pt x="22044" y="40111"/>
                  </a:lnTo>
                  <a:lnTo>
                    <a:pt x="17027" y="49088"/>
                  </a:lnTo>
                  <a:lnTo>
                    <a:pt x="12468" y="58540"/>
                  </a:lnTo>
                  <a:lnTo>
                    <a:pt x="8404" y="68498"/>
                  </a:lnTo>
                  <a:lnTo>
                    <a:pt x="5046" y="79167"/>
                  </a:lnTo>
                  <a:lnTo>
                    <a:pt x="2457" y="90601"/>
                  </a:lnTo>
                  <a:lnTo>
                    <a:pt x="718" y="102550"/>
                  </a:lnTo>
                  <a:lnTo>
                    <a:pt x="0" y="114571"/>
                  </a:lnTo>
                  <a:lnTo>
                    <a:pt x="297" y="126397"/>
                  </a:lnTo>
                  <a:lnTo>
                    <a:pt x="1462" y="137949"/>
                  </a:lnTo>
                  <a:lnTo>
                    <a:pt x="3308" y="149238"/>
                  </a:lnTo>
                  <a:lnTo>
                    <a:pt x="5662" y="160309"/>
                  </a:lnTo>
                  <a:lnTo>
                    <a:pt x="8547" y="171049"/>
                  </a:lnTo>
                  <a:lnTo>
                    <a:pt x="12160" y="181195"/>
                  </a:lnTo>
                  <a:lnTo>
                    <a:pt x="16559" y="190652"/>
                  </a:lnTo>
                  <a:lnTo>
                    <a:pt x="21818" y="199478"/>
                  </a:lnTo>
                  <a:lnTo>
                    <a:pt x="28104" y="207794"/>
                  </a:lnTo>
                  <a:lnTo>
                    <a:pt x="35411" y="215709"/>
                  </a:lnTo>
                  <a:lnTo>
                    <a:pt x="43589" y="222838"/>
                  </a:lnTo>
                  <a:lnTo>
                    <a:pt x="52449" y="228342"/>
                  </a:lnTo>
                  <a:lnTo>
                    <a:pt x="61811" y="231889"/>
                  </a:lnTo>
                  <a:lnTo>
                    <a:pt x="71366" y="233456"/>
                  </a:lnTo>
                  <a:lnTo>
                    <a:pt x="80701" y="233071"/>
                  </a:lnTo>
                  <a:lnTo>
                    <a:pt x="89607" y="230957"/>
                  </a:lnTo>
                  <a:lnTo>
                    <a:pt x="98060" y="227456"/>
                  </a:lnTo>
                  <a:lnTo>
                    <a:pt x="106125" y="222905"/>
                  </a:lnTo>
                  <a:lnTo>
                    <a:pt x="113880" y="217588"/>
                  </a:lnTo>
                  <a:lnTo>
                    <a:pt x="121242" y="211564"/>
                  </a:lnTo>
                  <a:lnTo>
                    <a:pt x="127967" y="204690"/>
                  </a:lnTo>
                  <a:lnTo>
                    <a:pt x="133974" y="196945"/>
                  </a:lnTo>
                  <a:lnTo>
                    <a:pt x="139332" y="188116"/>
                  </a:lnTo>
                  <a:lnTo>
                    <a:pt x="144164" y="177746"/>
                  </a:lnTo>
                  <a:lnTo>
                    <a:pt x="148593" y="165732"/>
                  </a:lnTo>
                  <a:lnTo>
                    <a:pt x="152397" y="152425"/>
                  </a:lnTo>
                  <a:lnTo>
                    <a:pt x="155049" y="138429"/>
                  </a:lnTo>
                  <a:lnTo>
                    <a:pt x="156345" y="124171"/>
                  </a:lnTo>
                  <a:lnTo>
                    <a:pt x="156232" y="110022"/>
                  </a:lnTo>
                  <a:lnTo>
                    <a:pt x="154636" y="96377"/>
                  </a:lnTo>
                  <a:lnTo>
                    <a:pt x="151666" y="83392"/>
                  </a:lnTo>
                  <a:lnTo>
                    <a:pt x="147401" y="71201"/>
                  </a:lnTo>
                  <a:lnTo>
                    <a:pt x="141798" y="59997"/>
                  </a:lnTo>
                  <a:lnTo>
                    <a:pt x="134971" y="49801"/>
                  </a:lnTo>
                  <a:lnTo>
                    <a:pt x="127596" y="40770"/>
                  </a:lnTo>
                  <a:lnTo>
                    <a:pt x="120095" y="32410"/>
                  </a:lnTo>
                  <a:lnTo>
                    <a:pt x="111814" y="23984"/>
                  </a:lnTo>
                  <a:lnTo>
                    <a:pt x="101457" y="14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200663" y="3548738"/>
              <a:ext cx="263213" cy="273107"/>
            </a:xfrm>
            <a:custGeom>
              <a:avLst/>
              <a:gdLst/>
              <a:ahLst/>
              <a:cxnLst/>
              <a:rect l="0" t="0" r="0" b="0"/>
              <a:pathLst>
                <a:path w="263213" h="273107">
                  <a:moveTo>
                    <a:pt x="0" y="146764"/>
                  </a:moveTo>
                  <a:lnTo>
                    <a:pt x="2866" y="158500"/>
                  </a:lnTo>
                  <a:lnTo>
                    <a:pt x="5008" y="169629"/>
                  </a:lnTo>
                  <a:lnTo>
                    <a:pt x="6616" y="181222"/>
                  </a:lnTo>
                  <a:lnTo>
                    <a:pt x="7969" y="193211"/>
                  </a:lnTo>
                  <a:lnTo>
                    <a:pt x="9466" y="205222"/>
                  </a:lnTo>
                  <a:lnTo>
                    <a:pt x="11320" y="216934"/>
                  </a:lnTo>
                  <a:lnTo>
                    <a:pt x="13661" y="225102"/>
                  </a:lnTo>
                  <a:lnTo>
                    <a:pt x="15943" y="225877"/>
                  </a:lnTo>
                  <a:lnTo>
                    <a:pt x="17112" y="220629"/>
                  </a:lnTo>
                  <a:lnTo>
                    <a:pt x="17035" y="211266"/>
                  </a:lnTo>
                  <a:lnTo>
                    <a:pt x="16279" y="199323"/>
                  </a:lnTo>
                  <a:lnTo>
                    <a:pt x="15727" y="186034"/>
                  </a:lnTo>
                  <a:lnTo>
                    <a:pt x="15853" y="172139"/>
                  </a:lnTo>
                  <a:lnTo>
                    <a:pt x="16589" y="158014"/>
                  </a:lnTo>
                  <a:lnTo>
                    <a:pt x="17542" y="143826"/>
                  </a:lnTo>
                  <a:lnTo>
                    <a:pt x="18444" y="129647"/>
                  </a:lnTo>
                  <a:lnTo>
                    <a:pt x="19352" y="115661"/>
                  </a:lnTo>
                  <a:lnTo>
                    <a:pt x="20560" y="102181"/>
                  </a:lnTo>
                  <a:lnTo>
                    <a:pt x="22230" y="89339"/>
                  </a:lnTo>
                  <a:lnTo>
                    <a:pt x="24689" y="77425"/>
                  </a:lnTo>
                  <a:lnTo>
                    <a:pt x="28483" y="66949"/>
                  </a:lnTo>
                  <a:lnTo>
                    <a:pt x="33779" y="58068"/>
                  </a:lnTo>
                  <a:lnTo>
                    <a:pt x="40270" y="51276"/>
                  </a:lnTo>
                  <a:lnTo>
                    <a:pt x="47383" y="47518"/>
                  </a:lnTo>
                  <a:lnTo>
                    <a:pt x="54714" y="47037"/>
                  </a:lnTo>
                  <a:lnTo>
                    <a:pt x="61904" y="49629"/>
                  </a:lnTo>
                  <a:lnTo>
                    <a:pt x="68572" y="55016"/>
                  </a:lnTo>
                  <a:lnTo>
                    <a:pt x="74569" y="62742"/>
                  </a:lnTo>
                  <a:lnTo>
                    <a:pt x="79933" y="72128"/>
                  </a:lnTo>
                  <a:lnTo>
                    <a:pt x="84778" y="82395"/>
                  </a:lnTo>
                  <a:lnTo>
                    <a:pt x="89222" y="93034"/>
                  </a:lnTo>
                  <a:lnTo>
                    <a:pt x="93208" y="103954"/>
                  </a:lnTo>
                  <a:lnTo>
                    <a:pt x="96515" y="115349"/>
                  </a:lnTo>
                  <a:lnTo>
                    <a:pt x="99078" y="127212"/>
                  </a:lnTo>
                  <a:lnTo>
                    <a:pt x="101116" y="135937"/>
                  </a:lnTo>
                  <a:lnTo>
                    <a:pt x="102748" y="137283"/>
                  </a:lnTo>
                  <a:lnTo>
                    <a:pt x="103817" y="132969"/>
                  </a:lnTo>
                  <a:lnTo>
                    <a:pt x="104613" y="125241"/>
                  </a:lnTo>
                  <a:lnTo>
                    <a:pt x="105616" y="115760"/>
                  </a:lnTo>
                  <a:lnTo>
                    <a:pt x="107075" y="105483"/>
                  </a:lnTo>
                  <a:lnTo>
                    <a:pt x="109189" y="94727"/>
                  </a:lnTo>
                  <a:lnTo>
                    <a:pt x="112202" y="83400"/>
                  </a:lnTo>
                  <a:lnTo>
                    <a:pt x="116152" y="71466"/>
                  </a:lnTo>
                  <a:lnTo>
                    <a:pt x="120921" y="59153"/>
                  </a:lnTo>
                  <a:lnTo>
                    <a:pt x="126338" y="46875"/>
                  </a:lnTo>
                  <a:lnTo>
                    <a:pt x="132247" y="34883"/>
                  </a:lnTo>
                  <a:lnTo>
                    <a:pt x="138840" y="23727"/>
                  </a:lnTo>
                  <a:lnTo>
                    <a:pt x="146629" y="14299"/>
                  </a:lnTo>
                  <a:lnTo>
                    <a:pt x="155789" y="6941"/>
                  </a:lnTo>
                  <a:lnTo>
                    <a:pt x="165872" y="1985"/>
                  </a:lnTo>
                  <a:lnTo>
                    <a:pt x="176025" y="0"/>
                  </a:lnTo>
                  <a:lnTo>
                    <a:pt x="185736" y="1005"/>
                  </a:lnTo>
                  <a:lnTo>
                    <a:pt x="194696" y="4745"/>
                  </a:lnTo>
                  <a:lnTo>
                    <a:pt x="202633" y="10977"/>
                  </a:lnTo>
                  <a:lnTo>
                    <a:pt x="209527" y="19311"/>
                  </a:lnTo>
                  <a:lnTo>
                    <a:pt x="215681" y="29291"/>
                  </a:lnTo>
                  <a:lnTo>
                    <a:pt x="221597" y="40497"/>
                  </a:lnTo>
                  <a:lnTo>
                    <a:pt x="227576" y="52589"/>
                  </a:lnTo>
                  <a:lnTo>
                    <a:pt x="233410" y="65467"/>
                  </a:lnTo>
                  <a:lnTo>
                    <a:pt x="238495" y="79251"/>
                  </a:lnTo>
                  <a:lnTo>
                    <a:pt x="242550" y="93932"/>
                  </a:lnTo>
                  <a:lnTo>
                    <a:pt x="245763" y="109386"/>
                  </a:lnTo>
                  <a:lnTo>
                    <a:pt x="248609" y="125445"/>
                  </a:lnTo>
                  <a:lnTo>
                    <a:pt x="251408" y="141950"/>
                  </a:lnTo>
                  <a:lnTo>
                    <a:pt x="254136" y="158610"/>
                  </a:lnTo>
                  <a:lnTo>
                    <a:pt x="256523" y="175022"/>
                  </a:lnTo>
                  <a:lnTo>
                    <a:pt x="258428" y="190977"/>
                  </a:lnTo>
                  <a:lnTo>
                    <a:pt x="259864" y="206240"/>
                  </a:lnTo>
                  <a:lnTo>
                    <a:pt x="261058" y="222166"/>
                  </a:lnTo>
                  <a:lnTo>
                    <a:pt x="262114" y="242388"/>
                  </a:lnTo>
                  <a:lnTo>
                    <a:pt x="263212" y="2731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750858" y="3527046"/>
              <a:ext cx="311680" cy="299120"/>
            </a:xfrm>
            <a:custGeom>
              <a:avLst/>
              <a:gdLst/>
              <a:ahLst/>
              <a:cxnLst/>
              <a:rect l="0" t="0" r="0" b="0"/>
              <a:pathLst>
                <a:path w="311680" h="299120">
                  <a:moveTo>
                    <a:pt x="7815" y="73700"/>
                  </a:moveTo>
                  <a:lnTo>
                    <a:pt x="4948" y="85502"/>
                  </a:lnTo>
                  <a:lnTo>
                    <a:pt x="2806" y="97271"/>
                  </a:lnTo>
                  <a:lnTo>
                    <a:pt x="1208" y="110166"/>
                  </a:lnTo>
                  <a:lnTo>
                    <a:pt x="201" y="124186"/>
                  </a:lnTo>
                  <a:lnTo>
                    <a:pt x="0" y="139163"/>
                  </a:lnTo>
                  <a:lnTo>
                    <a:pt x="656" y="154886"/>
                  </a:lnTo>
                  <a:lnTo>
                    <a:pt x="2067" y="171161"/>
                  </a:lnTo>
                  <a:lnTo>
                    <a:pt x="4079" y="187834"/>
                  </a:lnTo>
                  <a:lnTo>
                    <a:pt x="6546" y="204771"/>
                  </a:lnTo>
                  <a:lnTo>
                    <a:pt x="9507" y="221395"/>
                  </a:lnTo>
                  <a:lnTo>
                    <a:pt x="13171" y="236725"/>
                  </a:lnTo>
                  <a:lnTo>
                    <a:pt x="17605" y="250329"/>
                  </a:lnTo>
                  <a:lnTo>
                    <a:pt x="22886" y="262276"/>
                  </a:lnTo>
                  <a:lnTo>
                    <a:pt x="29188" y="272852"/>
                  </a:lnTo>
                  <a:lnTo>
                    <a:pt x="36500" y="282358"/>
                  </a:lnTo>
                  <a:lnTo>
                    <a:pt x="44513" y="290422"/>
                  </a:lnTo>
                  <a:lnTo>
                    <a:pt x="52729" y="296039"/>
                  </a:lnTo>
                  <a:lnTo>
                    <a:pt x="60844" y="298854"/>
                  </a:lnTo>
                  <a:lnTo>
                    <a:pt x="68750" y="299119"/>
                  </a:lnTo>
                  <a:lnTo>
                    <a:pt x="76438" y="297320"/>
                  </a:lnTo>
                  <a:lnTo>
                    <a:pt x="83937" y="293959"/>
                  </a:lnTo>
                  <a:lnTo>
                    <a:pt x="91126" y="289298"/>
                  </a:lnTo>
                  <a:lnTo>
                    <a:pt x="97734" y="283362"/>
                  </a:lnTo>
                  <a:lnTo>
                    <a:pt x="103663" y="276266"/>
                  </a:lnTo>
                  <a:lnTo>
                    <a:pt x="108967" y="268216"/>
                  </a:lnTo>
                  <a:lnTo>
                    <a:pt x="113765" y="259436"/>
                  </a:lnTo>
                  <a:lnTo>
                    <a:pt x="118178" y="250120"/>
                  </a:lnTo>
                  <a:lnTo>
                    <a:pt x="122313" y="240424"/>
                  </a:lnTo>
                  <a:lnTo>
                    <a:pt x="126251" y="230461"/>
                  </a:lnTo>
                  <a:lnTo>
                    <a:pt x="130057" y="220387"/>
                  </a:lnTo>
                  <a:lnTo>
                    <a:pt x="133968" y="212754"/>
                  </a:lnTo>
                  <a:lnTo>
                    <a:pt x="137836" y="210729"/>
                  </a:lnTo>
                  <a:lnTo>
                    <a:pt x="141124" y="213348"/>
                  </a:lnTo>
                  <a:lnTo>
                    <a:pt x="144051" y="218985"/>
                  </a:lnTo>
                  <a:lnTo>
                    <a:pt x="147071" y="226473"/>
                  </a:lnTo>
                  <a:lnTo>
                    <a:pt x="150641" y="235092"/>
                  </a:lnTo>
                  <a:lnTo>
                    <a:pt x="154938" y="244403"/>
                  </a:lnTo>
                  <a:lnTo>
                    <a:pt x="159925" y="253979"/>
                  </a:lnTo>
                  <a:lnTo>
                    <a:pt x="165480" y="263354"/>
                  </a:lnTo>
                  <a:lnTo>
                    <a:pt x="171479" y="272291"/>
                  </a:lnTo>
                  <a:lnTo>
                    <a:pt x="178130" y="280432"/>
                  </a:lnTo>
                  <a:lnTo>
                    <a:pt x="185957" y="287225"/>
                  </a:lnTo>
                  <a:lnTo>
                    <a:pt x="195141" y="292484"/>
                  </a:lnTo>
                  <a:lnTo>
                    <a:pt x="205241" y="295862"/>
                  </a:lnTo>
                  <a:lnTo>
                    <a:pt x="215405" y="296706"/>
                  </a:lnTo>
                  <a:lnTo>
                    <a:pt x="225127" y="294906"/>
                  </a:lnTo>
                  <a:lnTo>
                    <a:pt x="234265" y="290953"/>
                  </a:lnTo>
                  <a:lnTo>
                    <a:pt x="242854" y="285636"/>
                  </a:lnTo>
                  <a:lnTo>
                    <a:pt x="250994" y="279539"/>
                  </a:lnTo>
                  <a:lnTo>
                    <a:pt x="258629" y="272687"/>
                  </a:lnTo>
                  <a:lnTo>
                    <a:pt x="265546" y="264659"/>
                  </a:lnTo>
                  <a:lnTo>
                    <a:pt x="271684" y="255298"/>
                  </a:lnTo>
                  <a:lnTo>
                    <a:pt x="277131" y="244724"/>
                  </a:lnTo>
                  <a:lnTo>
                    <a:pt x="282025" y="233168"/>
                  </a:lnTo>
                  <a:lnTo>
                    <a:pt x="286503" y="220877"/>
                  </a:lnTo>
                  <a:lnTo>
                    <a:pt x="290681" y="208215"/>
                  </a:lnTo>
                  <a:lnTo>
                    <a:pt x="294648" y="195649"/>
                  </a:lnTo>
                  <a:lnTo>
                    <a:pt x="298463" y="183419"/>
                  </a:lnTo>
                  <a:lnTo>
                    <a:pt x="302009" y="171412"/>
                  </a:lnTo>
                  <a:lnTo>
                    <a:pt x="305011" y="159277"/>
                  </a:lnTo>
                  <a:lnTo>
                    <a:pt x="307362" y="146813"/>
                  </a:lnTo>
                  <a:lnTo>
                    <a:pt x="309109" y="133982"/>
                  </a:lnTo>
                  <a:lnTo>
                    <a:pt x="310365" y="120829"/>
                  </a:lnTo>
                  <a:lnTo>
                    <a:pt x="311242" y="107420"/>
                  </a:lnTo>
                  <a:lnTo>
                    <a:pt x="311679" y="93821"/>
                  </a:lnTo>
                  <a:lnTo>
                    <a:pt x="311449" y="80086"/>
                  </a:lnTo>
                  <a:lnTo>
                    <a:pt x="310484" y="66268"/>
                  </a:lnTo>
                  <a:lnTo>
                    <a:pt x="309015" y="52811"/>
                  </a:lnTo>
                  <a:lnTo>
                    <a:pt x="307338" y="39120"/>
                  </a:lnTo>
                  <a:lnTo>
                    <a:pt x="305307" y="22874"/>
                  </a:lnTo>
                  <a:lnTo>
                    <a:pt x="3026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107718" y="3564199"/>
              <a:ext cx="177381" cy="261525"/>
            </a:xfrm>
            <a:custGeom>
              <a:avLst/>
              <a:gdLst/>
              <a:ahLst/>
              <a:cxnLst/>
              <a:rect l="0" t="0" r="0" b="0"/>
              <a:pathLst>
                <a:path w="177381" h="261525">
                  <a:moveTo>
                    <a:pt x="72095" y="152360"/>
                  </a:moveTo>
                  <a:lnTo>
                    <a:pt x="74961" y="143425"/>
                  </a:lnTo>
                  <a:lnTo>
                    <a:pt x="77104" y="133798"/>
                  </a:lnTo>
                  <a:lnTo>
                    <a:pt x="78702" y="122511"/>
                  </a:lnTo>
                  <a:lnTo>
                    <a:pt x="79710" y="109843"/>
                  </a:lnTo>
                  <a:lnTo>
                    <a:pt x="79911" y="96364"/>
                  </a:lnTo>
                  <a:lnTo>
                    <a:pt x="79250" y="82497"/>
                  </a:lnTo>
                  <a:lnTo>
                    <a:pt x="77666" y="68634"/>
                  </a:lnTo>
                  <a:lnTo>
                    <a:pt x="75006" y="55190"/>
                  </a:lnTo>
                  <a:lnTo>
                    <a:pt x="71285" y="42351"/>
                  </a:lnTo>
                  <a:lnTo>
                    <a:pt x="66499" y="30429"/>
                  </a:lnTo>
                  <a:lnTo>
                    <a:pt x="60538" y="19941"/>
                  </a:lnTo>
                  <a:lnTo>
                    <a:pt x="53463" y="11050"/>
                  </a:lnTo>
                  <a:lnTo>
                    <a:pt x="45781" y="4250"/>
                  </a:lnTo>
                  <a:lnTo>
                    <a:pt x="38320" y="486"/>
                  </a:lnTo>
                  <a:lnTo>
                    <a:pt x="31528" y="0"/>
                  </a:lnTo>
                  <a:lnTo>
                    <a:pt x="25497" y="2590"/>
                  </a:lnTo>
                  <a:lnTo>
                    <a:pt x="20138" y="7974"/>
                  </a:lnTo>
                  <a:lnTo>
                    <a:pt x="15316" y="15703"/>
                  </a:lnTo>
                  <a:lnTo>
                    <a:pt x="11060" y="25261"/>
                  </a:lnTo>
                  <a:lnTo>
                    <a:pt x="7566" y="36175"/>
                  </a:lnTo>
                  <a:lnTo>
                    <a:pt x="4877" y="48068"/>
                  </a:lnTo>
                  <a:lnTo>
                    <a:pt x="2901" y="60812"/>
                  </a:lnTo>
                  <a:lnTo>
                    <a:pt x="1490" y="74504"/>
                  </a:lnTo>
                  <a:lnTo>
                    <a:pt x="508" y="89119"/>
                  </a:lnTo>
                  <a:lnTo>
                    <a:pt x="0" y="104359"/>
                  </a:lnTo>
                  <a:lnTo>
                    <a:pt x="184" y="119742"/>
                  </a:lnTo>
                  <a:lnTo>
                    <a:pt x="1122" y="134975"/>
                  </a:lnTo>
                  <a:lnTo>
                    <a:pt x="2734" y="149797"/>
                  </a:lnTo>
                  <a:lnTo>
                    <a:pt x="4887" y="163905"/>
                  </a:lnTo>
                  <a:lnTo>
                    <a:pt x="7447" y="177207"/>
                  </a:lnTo>
                  <a:lnTo>
                    <a:pt x="10301" y="189784"/>
                  </a:lnTo>
                  <a:lnTo>
                    <a:pt x="13363" y="201778"/>
                  </a:lnTo>
                  <a:lnTo>
                    <a:pt x="16572" y="213329"/>
                  </a:lnTo>
                  <a:lnTo>
                    <a:pt x="20049" y="224394"/>
                  </a:lnTo>
                  <a:lnTo>
                    <a:pt x="24068" y="234759"/>
                  </a:lnTo>
                  <a:lnTo>
                    <a:pt x="28743" y="244344"/>
                  </a:lnTo>
                  <a:lnTo>
                    <a:pt x="34188" y="252578"/>
                  </a:lnTo>
                  <a:lnTo>
                    <a:pt x="40601" y="258366"/>
                  </a:lnTo>
                  <a:lnTo>
                    <a:pt x="47983" y="261322"/>
                  </a:lnTo>
                  <a:lnTo>
                    <a:pt x="55872" y="261524"/>
                  </a:lnTo>
                  <a:lnTo>
                    <a:pt x="63473" y="259159"/>
                  </a:lnTo>
                  <a:lnTo>
                    <a:pt x="70358" y="254602"/>
                  </a:lnTo>
                  <a:lnTo>
                    <a:pt x="76453" y="248155"/>
                  </a:lnTo>
                  <a:lnTo>
                    <a:pt x="81854" y="239950"/>
                  </a:lnTo>
                  <a:lnTo>
                    <a:pt x="86704" y="230217"/>
                  </a:lnTo>
                  <a:lnTo>
                    <a:pt x="90978" y="219262"/>
                  </a:lnTo>
                  <a:lnTo>
                    <a:pt x="94485" y="207386"/>
                  </a:lnTo>
                  <a:lnTo>
                    <a:pt x="97182" y="194837"/>
                  </a:lnTo>
                  <a:lnTo>
                    <a:pt x="99165" y="181648"/>
                  </a:lnTo>
                  <a:lnTo>
                    <a:pt x="100579" y="167656"/>
                  </a:lnTo>
                  <a:lnTo>
                    <a:pt x="101568" y="152839"/>
                  </a:lnTo>
                  <a:lnTo>
                    <a:pt x="102250" y="137464"/>
                  </a:lnTo>
                  <a:lnTo>
                    <a:pt x="102716" y="121990"/>
                  </a:lnTo>
                  <a:lnTo>
                    <a:pt x="103028" y="106723"/>
                  </a:lnTo>
                  <a:lnTo>
                    <a:pt x="103052" y="92935"/>
                  </a:lnTo>
                  <a:lnTo>
                    <a:pt x="101979" y="84093"/>
                  </a:lnTo>
                  <a:lnTo>
                    <a:pt x="99759" y="82205"/>
                  </a:lnTo>
                  <a:lnTo>
                    <a:pt x="97726" y="85621"/>
                  </a:lnTo>
                  <a:lnTo>
                    <a:pt x="96407" y="92441"/>
                  </a:lnTo>
                  <a:lnTo>
                    <a:pt x="96034" y="101155"/>
                  </a:lnTo>
                  <a:lnTo>
                    <a:pt x="96601" y="110839"/>
                  </a:lnTo>
                  <a:lnTo>
                    <a:pt x="97969" y="121159"/>
                  </a:lnTo>
                  <a:lnTo>
                    <a:pt x="99961" y="132176"/>
                  </a:lnTo>
                  <a:lnTo>
                    <a:pt x="102419" y="143892"/>
                  </a:lnTo>
                  <a:lnTo>
                    <a:pt x="105375" y="156056"/>
                  </a:lnTo>
                  <a:lnTo>
                    <a:pt x="109038" y="168232"/>
                  </a:lnTo>
                  <a:lnTo>
                    <a:pt x="113465" y="180168"/>
                  </a:lnTo>
                  <a:lnTo>
                    <a:pt x="118574" y="191796"/>
                  </a:lnTo>
                  <a:lnTo>
                    <a:pt x="124228" y="203138"/>
                  </a:lnTo>
                  <a:lnTo>
                    <a:pt x="130291" y="214235"/>
                  </a:lnTo>
                  <a:lnTo>
                    <a:pt x="136731" y="224690"/>
                  </a:lnTo>
                  <a:lnTo>
                    <a:pt x="144461" y="234692"/>
                  </a:lnTo>
                  <a:lnTo>
                    <a:pt x="156392" y="245120"/>
                  </a:lnTo>
                  <a:lnTo>
                    <a:pt x="177380" y="2576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314142" y="3564557"/>
              <a:ext cx="197851" cy="293841"/>
            </a:xfrm>
            <a:custGeom>
              <a:avLst/>
              <a:gdLst/>
              <a:ahLst/>
              <a:cxnLst/>
              <a:rect l="0" t="0" r="0" b="0"/>
              <a:pathLst>
                <a:path w="197851" h="293841">
                  <a:moveTo>
                    <a:pt x="118355" y="4603"/>
                  </a:moveTo>
                  <a:lnTo>
                    <a:pt x="109487" y="1803"/>
                  </a:lnTo>
                  <a:lnTo>
                    <a:pt x="100500" y="302"/>
                  </a:lnTo>
                  <a:lnTo>
                    <a:pt x="90509" y="0"/>
                  </a:lnTo>
                  <a:lnTo>
                    <a:pt x="79701" y="852"/>
                  </a:lnTo>
                  <a:lnTo>
                    <a:pt x="68538" y="2968"/>
                  </a:lnTo>
                  <a:lnTo>
                    <a:pt x="57338" y="6290"/>
                  </a:lnTo>
                  <a:lnTo>
                    <a:pt x="46398" y="10625"/>
                  </a:lnTo>
                  <a:lnTo>
                    <a:pt x="36062" y="15745"/>
                  </a:lnTo>
                  <a:lnTo>
                    <a:pt x="26459" y="21452"/>
                  </a:lnTo>
                  <a:lnTo>
                    <a:pt x="17860" y="27908"/>
                  </a:lnTo>
                  <a:lnTo>
                    <a:pt x="10756" y="35606"/>
                  </a:lnTo>
                  <a:lnTo>
                    <a:pt x="5283" y="44703"/>
                  </a:lnTo>
                  <a:lnTo>
                    <a:pt x="1589" y="54746"/>
                  </a:lnTo>
                  <a:lnTo>
                    <a:pt x="0" y="64871"/>
                  </a:lnTo>
                  <a:lnTo>
                    <a:pt x="493" y="74563"/>
                  </a:lnTo>
                  <a:lnTo>
                    <a:pt x="2923" y="83510"/>
                  </a:lnTo>
                  <a:lnTo>
                    <a:pt x="7213" y="91440"/>
                  </a:lnTo>
                  <a:lnTo>
                    <a:pt x="13136" y="98319"/>
                  </a:lnTo>
                  <a:lnTo>
                    <a:pt x="20535" y="104124"/>
                  </a:lnTo>
                  <a:lnTo>
                    <a:pt x="29395" y="108740"/>
                  </a:lnTo>
                  <a:lnTo>
                    <a:pt x="39580" y="112221"/>
                  </a:lnTo>
                  <a:lnTo>
                    <a:pt x="51011" y="114748"/>
                  </a:lnTo>
                  <a:lnTo>
                    <a:pt x="63740" y="116536"/>
                  </a:lnTo>
                  <a:lnTo>
                    <a:pt x="77665" y="117784"/>
                  </a:lnTo>
                  <a:lnTo>
                    <a:pt x="92254" y="118811"/>
                  </a:lnTo>
                  <a:lnTo>
                    <a:pt x="106659" y="120042"/>
                  </a:lnTo>
                  <a:lnTo>
                    <a:pt x="120414" y="121699"/>
                  </a:lnTo>
                  <a:lnTo>
                    <a:pt x="133259" y="124136"/>
                  </a:lnTo>
                  <a:lnTo>
                    <a:pt x="144966" y="127907"/>
                  </a:lnTo>
                  <a:lnTo>
                    <a:pt x="155539" y="133190"/>
                  </a:lnTo>
                  <a:lnTo>
                    <a:pt x="164977" y="139839"/>
                  </a:lnTo>
                  <a:lnTo>
                    <a:pt x="173187" y="147590"/>
                  </a:lnTo>
                  <a:lnTo>
                    <a:pt x="180230" y="156177"/>
                  </a:lnTo>
                  <a:lnTo>
                    <a:pt x="186131" y="165534"/>
                  </a:lnTo>
                  <a:lnTo>
                    <a:pt x="190806" y="175791"/>
                  </a:lnTo>
                  <a:lnTo>
                    <a:pt x="194318" y="186945"/>
                  </a:lnTo>
                  <a:lnTo>
                    <a:pt x="196695" y="198703"/>
                  </a:lnTo>
                  <a:lnTo>
                    <a:pt x="197850" y="210596"/>
                  </a:lnTo>
                  <a:lnTo>
                    <a:pt x="197841" y="222328"/>
                  </a:lnTo>
                  <a:lnTo>
                    <a:pt x="196530" y="233475"/>
                  </a:lnTo>
                  <a:lnTo>
                    <a:pt x="193523" y="243429"/>
                  </a:lnTo>
                  <a:lnTo>
                    <a:pt x="188757" y="251977"/>
                  </a:lnTo>
                  <a:lnTo>
                    <a:pt x="182455" y="259394"/>
                  </a:lnTo>
                  <a:lnTo>
                    <a:pt x="174938" y="266232"/>
                  </a:lnTo>
                  <a:lnTo>
                    <a:pt x="166508" y="272866"/>
                  </a:lnTo>
                  <a:lnTo>
                    <a:pt x="157256" y="279157"/>
                  </a:lnTo>
                  <a:lnTo>
                    <a:pt x="147068" y="284556"/>
                  </a:lnTo>
                  <a:lnTo>
                    <a:pt x="135962" y="288816"/>
                  </a:lnTo>
                  <a:lnTo>
                    <a:pt x="124234" y="291829"/>
                  </a:lnTo>
                  <a:lnTo>
                    <a:pt x="112363" y="293476"/>
                  </a:lnTo>
                  <a:lnTo>
                    <a:pt x="100635" y="293840"/>
                  </a:lnTo>
                  <a:lnTo>
                    <a:pt x="89151" y="293134"/>
                  </a:lnTo>
                  <a:lnTo>
                    <a:pt x="77906" y="291605"/>
                  </a:lnTo>
                  <a:lnTo>
                    <a:pt x="66875" y="289471"/>
                  </a:lnTo>
                  <a:lnTo>
                    <a:pt x="56463" y="286866"/>
                  </a:lnTo>
                  <a:lnTo>
                    <a:pt x="46496" y="283486"/>
                  </a:lnTo>
                  <a:lnTo>
                    <a:pt x="36097" y="277921"/>
                  </a:lnTo>
                  <a:lnTo>
                    <a:pt x="23599" y="267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748352" y="3400704"/>
              <a:ext cx="216494" cy="422272"/>
            </a:xfrm>
            <a:custGeom>
              <a:avLst/>
              <a:gdLst/>
              <a:ahLst/>
              <a:cxnLst/>
              <a:rect l="0" t="0" r="0" b="0"/>
              <a:pathLst>
                <a:path w="216494" h="422272">
                  <a:moveTo>
                    <a:pt x="0" y="0"/>
                  </a:moveTo>
                  <a:lnTo>
                    <a:pt x="2934" y="14602"/>
                  </a:lnTo>
                  <a:lnTo>
                    <a:pt x="5715" y="27873"/>
                  </a:lnTo>
                  <a:lnTo>
                    <a:pt x="8611" y="41079"/>
                  </a:lnTo>
                  <a:lnTo>
                    <a:pt x="11478" y="54594"/>
                  </a:lnTo>
                  <a:lnTo>
                    <a:pt x="13995" y="68751"/>
                  </a:lnTo>
                  <a:lnTo>
                    <a:pt x="16010" y="83657"/>
                  </a:lnTo>
                  <a:lnTo>
                    <a:pt x="17696" y="99249"/>
                  </a:lnTo>
                  <a:lnTo>
                    <a:pt x="19439" y="115395"/>
                  </a:lnTo>
                  <a:lnTo>
                    <a:pt x="21465" y="131959"/>
                  </a:lnTo>
                  <a:lnTo>
                    <a:pt x="23827" y="148827"/>
                  </a:lnTo>
                  <a:lnTo>
                    <a:pt x="26492" y="165910"/>
                  </a:lnTo>
                  <a:lnTo>
                    <a:pt x="29393" y="183142"/>
                  </a:lnTo>
                  <a:lnTo>
                    <a:pt x="32308" y="200476"/>
                  </a:lnTo>
                  <a:lnTo>
                    <a:pt x="34878" y="217880"/>
                  </a:lnTo>
                  <a:lnTo>
                    <a:pt x="36941" y="235322"/>
                  </a:lnTo>
                  <a:lnTo>
                    <a:pt x="38663" y="252460"/>
                  </a:lnTo>
                  <a:lnTo>
                    <a:pt x="40433" y="268667"/>
                  </a:lnTo>
                  <a:lnTo>
                    <a:pt x="42474" y="283684"/>
                  </a:lnTo>
                  <a:lnTo>
                    <a:pt x="44677" y="297734"/>
                  </a:lnTo>
                  <a:lnTo>
                    <a:pt x="46703" y="311324"/>
                  </a:lnTo>
                  <a:lnTo>
                    <a:pt x="48337" y="324732"/>
                  </a:lnTo>
                  <a:lnTo>
                    <a:pt x="48686" y="335589"/>
                  </a:lnTo>
                  <a:lnTo>
                    <a:pt x="47407" y="340173"/>
                  </a:lnTo>
                  <a:lnTo>
                    <a:pt x="45927" y="338616"/>
                  </a:lnTo>
                  <a:lnTo>
                    <a:pt x="44922" y="332807"/>
                  </a:lnTo>
                  <a:lnTo>
                    <a:pt x="44729" y="324589"/>
                  </a:lnTo>
                  <a:lnTo>
                    <a:pt x="45405" y="315138"/>
                  </a:lnTo>
                  <a:lnTo>
                    <a:pt x="47008" y="305088"/>
                  </a:lnTo>
                  <a:lnTo>
                    <a:pt x="49685" y="294757"/>
                  </a:lnTo>
                  <a:lnTo>
                    <a:pt x="53414" y="284305"/>
                  </a:lnTo>
                  <a:lnTo>
                    <a:pt x="58037" y="273968"/>
                  </a:lnTo>
                  <a:lnTo>
                    <a:pt x="63358" y="264086"/>
                  </a:lnTo>
                  <a:lnTo>
                    <a:pt x="69198" y="254806"/>
                  </a:lnTo>
                  <a:lnTo>
                    <a:pt x="75577" y="246267"/>
                  </a:lnTo>
                  <a:lnTo>
                    <a:pt x="82689" y="238675"/>
                  </a:lnTo>
                  <a:lnTo>
                    <a:pt x="90585" y="232059"/>
                  </a:lnTo>
                  <a:lnTo>
                    <a:pt x="99177" y="226615"/>
                  </a:lnTo>
                  <a:lnTo>
                    <a:pt x="108322" y="222781"/>
                  </a:lnTo>
                  <a:lnTo>
                    <a:pt x="117883" y="220652"/>
                  </a:lnTo>
                  <a:lnTo>
                    <a:pt x="127743" y="220187"/>
                  </a:lnTo>
                  <a:lnTo>
                    <a:pt x="137815" y="221387"/>
                  </a:lnTo>
                  <a:lnTo>
                    <a:pt x="148030" y="224087"/>
                  </a:lnTo>
                  <a:lnTo>
                    <a:pt x="158176" y="228169"/>
                  </a:lnTo>
                  <a:lnTo>
                    <a:pt x="167916" y="233650"/>
                  </a:lnTo>
                  <a:lnTo>
                    <a:pt x="177092" y="240408"/>
                  </a:lnTo>
                  <a:lnTo>
                    <a:pt x="185559" y="248216"/>
                  </a:lnTo>
                  <a:lnTo>
                    <a:pt x="193100" y="256826"/>
                  </a:lnTo>
                  <a:lnTo>
                    <a:pt x="199687" y="266033"/>
                  </a:lnTo>
                  <a:lnTo>
                    <a:pt x="205279" y="275995"/>
                  </a:lnTo>
                  <a:lnTo>
                    <a:pt x="209746" y="287199"/>
                  </a:lnTo>
                  <a:lnTo>
                    <a:pt x="213118" y="299814"/>
                  </a:lnTo>
                  <a:lnTo>
                    <a:pt x="215401" y="313711"/>
                  </a:lnTo>
                  <a:lnTo>
                    <a:pt x="216493" y="328642"/>
                  </a:lnTo>
                  <a:lnTo>
                    <a:pt x="216446" y="344342"/>
                  </a:lnTo>
                  <a:lnTo>
                    <a:pt x="215279" y="360102"/>
                  </a:lnTo>
                  <a:lnTo>
                    <a:pt x="212901" y="374838"/>
                  </a:lnTo>
                  <a:lnTo>
                    <a:pt x="209367" y="388028"/>
                  </a:lnTo>
                  <a:lnTo>
                    <a:pt x="204537" y="399355"/>
                  </a:lnTo>
                  <a:lnTo>
                    <a:pt x="198013" y="408448"/>
                  </a:lnTo>
                  <a:lnTo>
                    <a:pt x="189738" y="415332"/>
                  </a:lnTo>
                  <a:lnTo>
                    <a:pt x="180097" y="420007"/>
                  </a:lnTo>
                  <a:lnTo>
                    <a:pt x="169716" y="422271"/>
                  </a:lnTo>
                  <a:lnTo>
                    <a:pt x="159037" y="422249"/>
                  </a:lnTo>
                  <a:lnTo>
                    <a:pt x="148350" y="420432"/>
                  </a:lnTo>
                  <a:lnTo>
                    <a:pt x="136623" y="417227"/>
                  </a:lnTo>
                  <a:lnTo>
                    <a:pt x="120596" y="411238"/>
                  </a:lnTo>
                  <a:lnTo>
                    <a:pt x="9475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026660" y="3632331"/>
              <a:ext cx="158941" cy="210523"/>
            </a:xfrm>
            <a:custGeom>
              <a:avLst/>
              <a:gdLst/>
              <a:ahLst/>
              <a:cxnLst/>
              <a:rect l="0" t="0" r="0" b="0"/>
              <a:pathLst>
                <a:path w="158941" h="210523">
                  <a:moveTo>
                    <a:pt x="69132" y="21057"/>
                  </a:moveTo>
                  <a:lnTo>
                    <a:pt x="57531" y="24125"/>
                  </a:lnTo>
                  <a:lnTo>
                    <a:pt x="47683" y="28187"/>
                  </a:lnTo>
                  <a:lnTo>
                    <a:pt x="38682" y="33685"/>
                  </a:lnTo>
                  <a:lnTo>
                    <a:pt x="30413" y="40617"/>
                  </a:lnTo>
                  <a:lnTo>
                    <a:pt x="23034" y="49063"/>
                  </a:lnTo>
                  <a:lnTo>
                    <a:pt x="16569" y="58914"/>
                  </a:lnTo>
                  <a:lnTo>
                    <a:pt x="11063" y="69925"/>
                  </a:lnTo>
                  <a:lnTo>
                    <a:pt x="6657" y="81827"/>
                  </a:lnTo>
                  <a:lnTo>
                    <a:pt x="3327" y="94378"/>
                  </a:lnTo>
                  <a:lnTo>
                    <a:pt x="1072" y="107226"/>
                  </a:lnTo>
                  <a:lnTo>
                    <a:pt x="0" y="119923"/>
                  </a:lnTo>
                  <a:lnTo>
                    <a:pt x="60" y="132239"/>
                  </a:lnTo>
                  <a:lnTo>
                    <a:pt x="1235" y="144136"/>
                  </a:lnTo>
                  <a:lnTo>
                    <a:pt x="3618" y="155665"/>
                  </a:lnTo>
                  <a:lnTo>
                    <a:pt x="7152" y="166896"/>
                  </a:lnTo>
                  <a:lnTo>
                    <a:pt x="11812" y="177575"/>
                  </a:lnTo>
                  <a:lnTo>
                    <a:pt x="17689" y="187148"/>
                  </a:lnTo>
                  <a:lnTo>
                    <a:pt x="24725" y="195394"/>
                  </a:lnTo>
                  <a:lnTo>
                    <a:pt x="33061" y="202083"/>
                  </a:lnTo>
                  <a:lnTo>
                    <a:pt x="43091" y="206829"/>
                  </a:lnTo>
                  <a:lnTo>
                    <a:pt x="54869" y="209606"/>
                  </a:lnTo>
                  <a:lnTo>
                    <a:pt x="67845" y="210522"/>
                  </a:lnTo>
                  <a:lnTo>
                    <a:pt x="81087" y="209632"/>
                  </a:lnTo>
                  <a:lnTo>
                    <a:pt x="94016" y="207145"/>
                  </a:lnTo>
                  <a:lnTo>
                    <a:pt x="106118" y="203205"/>
                  </a:lnTo>
                  <a:lnTo>
                    <a:pt x="116786" y="197822"/>
                  </a:lnTo>
                  <a:lnTo>
                    <a:pt x="125844" y="191124"/>
                  </a:lnTo>
                  <a:lnTo>
                    <a:pt x="133452" y="183188"/>
                  </a:lnTo>
                  <a:lnTo>
                    <a:pt x="139892" y="173958"/>
                  </a:lnTo>
                  <a:lnTo>
                    <a:pt x="145451" y="163522"/>
                  </a:lnTo>
                  <a:lnTo>
                    <a:pt x="150205" y="151921"/>
                  </a:lnTo>
                  <a:lnTo>
                    <a:pt x="154035" y="139077"/>
                  </a:lnTo>
                  <a:lnTo>
                    <a:pt x="156941" y="125074"/>
                  </a:lnTo>
                  <a:lnTo>
                    <a:pt x="158724" y="110435"/>
                  </a:lnTo>
                  <a:lnTo>
                    <a:pt x="158940" y="95995"/>
                  </a:lnTo>
                  <a:lnTo>
                    <a:pt x="157487" y="82217"/>
                  </a:lnTo>
                  <a:lnTo>
                    <a:pt x="154562" y="69357"/>
                  </a:lnTo>
                  <a:lnTo>
                    <a:pt x="150464" y="57639"/>
                  </a:lnTo>
                  <a:lnTo>
                    <a:pt x="145488" y="47059"/>
                  </a:lnTo>
                  <a:lnTo>
                    <a:pt x="139798" y="37557"/>
                  </a:lnTo>
                  <a:lnTo>
                    <a:pt x="132662" y="28077"/>
                  </a:lnTo>
                  <a:lnTo>
                    <a:pt x="121225" y="16668"/>
                  </a:lnTo>
                  <a:lnTo>
                    <a:pt x="1007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264248" y="3684974"/>
              <a:ext cx="21059" cy="126343"/>
            </a:xfrm>
            <a:custGeom>
              <a:avLst/>
              <a:gdLst/>
              <a:ahLst/>
              <a:cxnLst/>
              <a:rect l="0" t="0" r="0" b="0"/>
              <a:pathLst>
                <a:path w="21059" h="126343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63"/>
                  </a:lnTo>
                  <a:lnTo>
                    <a:pt x="3864" y="42937"/>
                  </a:lnTo>
                  <a:lnTo>
                    <a:pt x="6181" y="53929"/>
                  </a:lnTo>
                  <a:lnTo>
                    <a:pt x="8842" y="65558"/>
                  </a:lnTo>
                  <a:lnTo>
                    <a:pt x="11603" y="77367"/>
                  </a:lnTo>
                  <a:lnTo>
                    <a:pt x="14362" y="89689"/>
                  </a:lnTo>
                  <a:lnTo>
                    <a:pt x="17356" y="104724"/>
                  </a:lnTo>
                  <a:lnTo>
                    <a:pt x="2105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253720" y="3505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337948" y="3337533"/>
              <a:ext cx="63172" cy="505369"/>
            </a:xfrm>
            <a:custGeom>
              <a:avLst/>
              <a:gdLst/>
              <a:ahLst/>
              <a:cxnLst/>
              <a:rect l="0" t="0" r="0" b="0"/>
              <a:pathLst>
                <a:path w="63172" h="505369">
                  <a:moveTo>
                    <a:pt x="0" y="0"/>
                  </a:moveTo>
                  <a:lnTo>
                    <a:pt x="67" y="14736"/>
                  </a:lnTo>
                  <a:lnTo>
                    <a:pt x="707" y="29288"/>
                  </a:lnTo>
                  <a:lnTo>
                    <a:pt x="2003" y="45087"/>
                  </a:lnTo>
                  <a:lnTo>
                    <a:pt x="3863" y="62321"/>
                  </a:lnTo>
                  <a:lnTo>
                    <a:pt x="6180" y="81110"/>
                  </a:lnTo>
                  <a:lnTo>
                    <a:pt x="8842" y="101336"/>
                  </a:lnTo>
                  <a:lnTo>
                    <a:pt x="11592" y="122257"/>
                  </a:lnTo>
                  <a:lnTo>
                    <a:pt x="14051" y="142672"/>
                  </a:lnTo>
                  <a:lnTo>
                    <a:pt x="16038" y="161944"/>
                  </a:lnTo>
                  <a:lnTo>
                    <a:pt x="17709" y="179810"/>
                  </a:lnTo>
                  <a:lnTo>
                    <a:pt x="19446" y="196124"/>
                  </a:lnTo>
                  <a:lnTo>
                    <a:pt x="21463" y="210990"/>
                  </a:lnTo>
                  <a:lnTo>
                    <a:pt x="23651" y="224822"/>
                  </a:lnTo>
                  <a:lnTo>
                    <a:pt x="25667" y="238208"/>
                  </a:lnTo>
                  <a:lnTo>
                    <a:pt x="27324" y="251532"/>
                  </a:lnTo>
                  <a:lnTo>
                    <a:pt x="28759" y="265283"/>
                  </a:lnTo>
                  <a:lnTo>
                    <a:pt x="30329" y="280120"/>
                  </a:lnTo>
                  <a:lnTo>
                    <a:pt x="32233" y="296295"/>
                  </a:lnTo>
                  <a:lnTo>
                    <a:pt x="34342" y="313720"/>
                  </a:lnTo>
                  <a:lnTo>
                    <a:pt x="36304" y="332165"/>
                  </a:lnTo>
                  <a:lnTo>
                    <a:pt x="37926" y="351377"/>
                  </a:lnTo>
                  <a:lnTo>
                    <a:pt x="39336" y="370818"/>
                  </a:lnTo>
                  <a:lnTo>
                    <a:pt x="40891" y="389709"/>
                  </a:lnTo>
                  <a:lnTo>
                    <a:pt x="42788" y="407664"/>
                  </a:lnTo>
                  <a:lnTo>
                    <a:pt x="45062" y="424498"/>
                  </a:lnTo>
                  <a:lnTo>
                    <a:pt x="47669" y="440044"/>
                  </a:lnTo>
                  <a:lnTo>
                    <a:pt x="50530" y="454342"/>
                  </a:lnTo>
                  <a:lnTo>
                    <a:pt x="53430" y="467139"/>
                  </a:lnTo>
                  <a:lnTo>
                    <a:pt x="56297" y="479058"/>
                  </a:lnTo>
                  <a:lnTo>
                    <a:pt x="59382" y="491147"/>
                  </a:lnTo>
                  <a:lnTo>
                    <a:pt x="63171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485346" y="3684974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" y="0"/>
                  </a:moveTo>
                  <a:lnTo>
                    <a:pt x="1" y="11735"/>
                  </a:lnTo>
                  <a:lnTo>
                    <a:pt x="0" y="22864"/>
                  </a:lnTo>
                  <a:lnTo>
                    <a:pt x="5" y="34457"/>
                  </a:lnTo>
                  <a:lnTo>
                    <a:pt x="178" y="46445"/>
                  </a:lnTo>
                  <a:lnTo>
                    <a:pt x="826" y="58457"/>
                  </a:lnTo>
                  <a:lnTo>
                    <a:pt x="2075" y="70247"/>
                  </a:lnTo>
                  <a:lnTo>
                    <a:pt x="3737" y="81293"/>
                  </a:lnTo>
                  <a:lnTo>
                    <a:pt x="5563" y="91818"/>
                  </a:lnTo>
                  <a:lnTo>
                    <a:pt x="7717" y="102741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485347" y="3590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590632" y="3657166"/>
              <a:ext cx="147400" cy="151832"/>
            </a:xfrm>
            <a:custGeom>
              <a:avLst/>
              <a:gdLst/>
              <a:ahLst/>
              <a:cxnLst/>
              <a:rect l="0" t="0" r="0" b="0"/>
              <a:pathLst>
                <a:path w="147400" h="151832">
                  <a:moveTo>
                    <a:pt x="0" y="38336"/>
                  </a:moveTo>
                  <a:lnTo>
                    <a:pt x="5801" y="50004"/>
                  </a:lnTo>
                  <a:lnTo>
                    <a:pt x="10725" y="60493"/>
                  </a:lnTo>
                  <a:lnTo>
                    <a:pt x="15227" y="70799"/>
                  </a:lnTo>
                  <a:lnTo>
                    <a:pt x="19448" y="81274"/>
                  </a:lnTo>
                  <a:lnTo>
                    <a:pt x="23462" y="92265"/>
                  </a:lnTo>
                  <a:lnTo>
                    <a:pt x="27323" y="103904"/>
                  </a:lnTo>
                  <a:lnTo>
                    <a:pt x="31076" y="115985"/>
                  </a:lnTo>
                  <a:lnTo>
                    <a:pt x="34751" y="128091"/>
                  </a:lnTo>
                  <a:lnTo>
                    <a:pt x="38349" y="139903"/>
                  </a:lnTo>
                  <a:lnTo>
                    <a:pt x="41028" y="148851"/>
                  </a:lnTo>
                  <a:lnTo>
                    <a:pt x="41761" y="151831"/>
                  </a:lnTo>
                  <a:lnTo>
                    <a:pt x="40940" y="149884"/>
                  </a:lnTo>
                  <a:lnTo>
                    <a:pt x="39115" y="144548"/>
                  </a:lnTo>
                  <a:lnTo>
                    <a:pt x="36669" y="136737"/>
                  </a:lnTo>
                  <a:lnTo>
                    <a:pt x="33846" y="127083"/>
                  </a:lnTo>
                  <a:lnTo>
                    <a:pt x="31117" y="115921"/>
                  </a:lnTo>
                  <a:lnTo>
                    <a:pt x="29186" y="103329"/>
                  </a:lnTo>
                  <a:lnTo>
                    <a:pt x="28367" y="89474"/>
                  </a:lnTo>
                  <a:lnTo>
                    <a:pt x="28630" y="74923"/>
                  </a:lnTo>
                  <a:lnTo>
                    <a:pt x="29793" y="60537"/>
                  </a:lnTo>
                  <a:lnTo>
                    <a:pt x="31657" y="46797"/>
                  </a:lnTo>
                  <a:lnTo>
                    <a:pt x="34365" y="34131"/>
                  </a:lnTo>
                  <a:lnTo>
                    <a:pt x="38385" y="23076"/>
                  </a:lnTo>
                  <a:lnTo>
                    <a:pt x="43860" y="13768"/>
                  </a:lnTo>
                  <a:lnTo>
                    <a:pt x="50486" y="6500"/>
                  </a:lnTo>
                  <a:lnTo>
                    <a:pt x="57696" y="1884"/>
                  </a:lnTo>
                  <a:lnTo>
                    <a:pt x="65100" y="0"/>
                  </a:lnTo>
                  <a:lnTo>
                    <a:pt x="72510" y="495"/>
                  </a:lnTo>
                  <a:lnTo>
                    <a:pt x="79859" y="2869"/>
                  </a:lnTo>
                  <a:lnTo>
                    <a:pt x="87131" y="6650"/>
                  </a:lnTo>
                  <a:lnTo>
                    <a:pt x="94336" y="11608"/>
                  </a:lnTo>
                  <a:lnTo>
                    <a:pt x="101488" y="17750"/>
                  </a:lnTo>
                  <a:lnTo>
                    <a:pt x="108594" y="24988"/>
                  </a:lnTo>
                  <a:lnTo>
                    <a:pt x="115503" y="33134"/>
                  </a:lnTo>
                  <a:lnTo>
                    <a:pt x="121916" y="41980"/>
                  </a:lnTo>
                  <a:lnTo>
                    <a:pt x="127707" y="51335"/>
                  </a:lnTo>
                  <a:lnTo>
                    <a:pt x="132763" y="60981"/>
                  </a:lnTo>
                  <a:lnTo>
                    <a:pt x="137402" y="71824"/>
                  </a:lnTo>
                  <a:lnTo>
                    <a:pt x="142029" y="87049"/>
                  </a:lnTo>
                  <a:lnTo>
                    <a:pt x="147399" y="1120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643274" y="3680928"/>
              <a:ext cx="311620" cy="467301"/>
            </a:xfrm>
            <a:custGeom>
              <a:avLst/>
              <a:gdLst/>
              <a:ahLst/>
              <a:cxnLst/>
              <a:rect l="0" t="0" r="0" b="0"/>
              <a:pathLst>
                <a:path w="311620" h="467301">
                  <a:moveTo>
                    <a:pt x="178985" y="140916"/>
                  </a:moveTo>
                  <a:lnTo>
                    <a:pt x="187720" y="135049"/>
                  </a:lnTo>
                  <a:lnTo>
                    <a:pt x="195426" y="129484"/>
                  </a:lnTo>
                  <a:lnTo>
                    <a:pt x="202829" y="123680"/>
                  </a:lnTo>
                  <a:lnTo>
                    <a:pt x="210090" y="117427"/>
                  </a:lnTo>
                  <a:lnTo>
                    <a:pt x="217268" y="110449"/>
                  </a:lnTo>
                  <a:lnTo>
                    <a:pt x="224380" y="102658"/>
                  </a:lnTo>
                  <a:lnTo>
                    <a:pt x="230951" y="93811"/>
                  </a:lnTo>
                  <a:lnTo>
                    <a:pt x="236073" y="83436"/>
                  </a:lnTo>
                  <a:lnTo>
                    <a:pt x="239359" y="71425"/>
                  </a:lnTo>
                  <a:lnTo>
                    <a:pt x="240750" y="58291"/>
                  </a:lnTo>
                  <a:lnTo>
                    <a:pt x="240246" y="44945"/>
                  </a:lnTo>
                  <a:lnTo>
                    <a:pt x="238049" y="31955"/>
                  </a:lnTo>
                  <a:lnTo>
                    <a:pt x="234321" y="20151"/>
                  </a:lnTo>
                  <a:lnTo>
                    <a:pt x="229086" y="10748"/>
                  </a:lnTo>
                  <a:lnTo>
                    <a:pt x="222501" y="4185"/>
                  </a:lnTo>
                  <a:lnTo>
                    <a:pt x="214981" y="561"/>
                  </a:lnTo>
                  <a:lnTo>
                    <a:pt x="207096" y="0"/>
                  </a:lnTo>
                  <a:lnTo>
                    <a:pt x="199212" y="2255"/>
                  </a:lnTo>
                  <a:lnTo>
                    <a:pt x="191803" y="6984"/>
                  </a:lnTo>
                  <a:lnTo>
                    <a:pt x="185512" y="13953"/>
                  </a:lnTo>
                  <a:lnTo>
                    <a:pt x="180586" y="22817"/>
                  </a:lnTo>
                  <a:lnTo>
                    <a:pt x="177093" y="33170"/>
                  </a:lnTo>
                  <a:lnTo>
                    <a:pt x="175108" y="44634"/>
                  </a:lnTo>
                  <a:lnTo>
                    <a:pt x="174511" y="56893"/>
                  </a:lnTo>
                  <a:lnTo>
                    <a:pt x="175056" y="69546"/>
                  </a:lnTo>
                  <a:lnTo>
                    <a:pt x="176477" y="82114"/>
                  </a:lnTo>
                  <a:lnTo>
                    <a:pt x="178551" y="94326"/>
                  </a:lnTo>
                  <a:lnTo>
                    <a:pt x="181585" y="105474"/>
                  </a:lnTo>
                  <a:lnTo>
                    <a:pt x="186363" y="114371"/>
                  </a:lnTo>
                  <a:lnTo>
                    <a:pt x="193166" y="120567"/>
                  </a:lnTo>
                  <a:lnTo>
                    <a:pt x="201498" y="124100"/>
                  </a:lnTo>
                  <a:lnTo>
                    <a:pt x="210393" y="125123"/>
                  </a:lnTo>
                  <a:lnTo>
                    <a:pt x="219221" y="123995"/>
                  </a:lnTo>
                  <a:lnTo>
                    <a:pt x="227568" y="121005"/>
                  </a:lnTo>
                  <a:lnTo>
                    <a:pt x="235088" y="116274"/>
                  </a:lnTo>
                  <a:lnTo>
                    <a:pt x="241692" y="110026"/>
                  </a:lnTo>
                  <a:lnTo>
                    <a:pt x="247482" y="102565"/>
                  </a:lnTo>
                  <a:lnTo>
                    <a:pt x="252619" y="94187"/>
                  </a:lnTo>
                  <a:lnTo>
                    <a:pt x="257275" y="85240"/>
                  </a:lnTo>
                  <a:lnTo>
                    <a:pt x="261808" y="79206"/>
                  </a:lnTo>
                  <a:lnTo>
                    <a:pt x="266141" y="79920"/>
                  </a:lnTo>
                  <a:lnTo>
                    <a:pt x="269730" y="85615"/>
                  </a:lnTo>
                  <a:lnTo>
                    <a:pt x="272833" y="94396"/>
                  </a:lnTo>
                  <a:lnTo>
                    <a:pt x="275786" y="105250"/>
                  </a:lnTo>
                  <a:lnTo>
                    <a:pt x="278771" y="117774"/>
                  </a:lnTo>
                  <a:lnTo>
                    <a:pt x="281852" y="131655"/>
                  </a:lnTo>
                  <a:lnTo>
                    <a:pt x="285036" y="146427"/>
                  </a:lnTo>
                  <a:lnTo>
                    <a:pt x="288309" y="161510"/>
                  </a:lnTo>
                  <a:lnTo>
                    <a:pt x="291651" y="176553"/>
                  </a:lnTo>
                  <a:lnTo>
                    <a:pt x="295044" y="191421"/>
                  </a:lnTo>
                  <a:lnTo>
                    <a:pt x="298474" y="206092"/>
                  </a:lnTo>
                  <a:lnTo>
                    <a:pt x="301925" y="220598"/>
                  </a:lnTo>
                  <a:lnTo>
                    <a:pt x="305224" y="235137"/>
                  </a:lnTo>
                  <a:lnTo>
                    <a:pt x="308061" y="250051"/>
                  </a:lnTo>
                  <a:lnTo>
                    <a:pt x="310292" y="265490"/>
                  </a:lnTo>
                  <a:lnTo>
                    <a:pt x="311619" y="281115"/>
                  </a:lnTo>
                  <a:lnTo>
                    <a:pt x="311527" y="296226"/>
                  </a:lnTo>
                  <a:lnTo>
                    <a:pt x="309869" y="310458"/>
                  </a:lnTo>
                  <a:lnTo>
                    <a:pt x="306806" y="323623"/>
                  </a:lnTo>
                  <a:lnTo>
                    <a:pt x="302616" y="335546"/>
                  </a:lnTo>
                  <a:lnTo>
                    <a:pt x="297573" y="346263"/>
                  </a:lnTo>
                  <a:lnTo>
                    <a:pt x="291749" y="355800"/>
                  </a:lnTo>
                  <a:lnTo>
                    <a:pt x="285017" y="364074"/>
                  </a:lnTo>
                  <a:lnTo>
                    <a:pt x="277379" y="371164"/>
                  </a:lnTo>
                  <a:lnTo>
                    <a:pt x="268963" y="377268"/>
                  </a:lnTo>
                  <a:lnTo>
                    <a:pt x="259936" y="382611"/>
                  </a:lnTo>
                  <a:lnTo>
                    <a:pt x="250450" y="387394"/>
                  </a:lnTo>
                  <a:lnTo>
                    <a:pt x="240470" y="391778"/>
                  </a:lnTo>
                  <a:lnTo>
                    <a:pt x="229785" y="395883"/>
                  </a:lnTo>
                  <a:lnTo>
                    <a:pt x="218337" y="399795"/>
                  </a:lnTo>
                  <a:lnTo>
                    <a:pt x="206208" y="403576"/>
                  </a:lnTo>
                  <a:lnTo>
                    <a:pt x="193535" y="407268"/>
                  </a:lnTo>
                  <a:lnTo>
                    <a:pt x="180451" y="410901"/>
                  </a:lnTo>
                  <a:lnTo>
                    <a:pt x="167072" y="414492"/>
                  </a:lnTo>
                  <a:lnTo>
                    <a:pt x="153485" y="418057"/>
                  </a:lnTo>
                  <a:lnTo>
                    <a:pt x="139757" y="421602"/>
                  </a:lnTo>
                  <a:lnTo>
                    <a:pt x="126099" y="425137"/>
                  </a:lnTo>
                  <a:lnTo>
                    <a:pt x="112848" y="428663"/>
                  </a:lnTo>
                  <a:lnTo>
                    <a:pt x="100152" y="432187"/>
                  </a:lnTo>
                  <a:lnTo>
                    <a:pt x="87829" y="435877"/>
                  </a:lnTo>
                  <a:lnTo>
                    <a:pt x="75481" y="440040"/>
                  </a:lnTo>
                  <a:lnTo>
                    <a:pt x="62888" y="444797"/>
                  </a:lnTo>
                  <a:lnTo>
                    <a:pt x="50405" y="449809"/>
                  </a:lnTo>
                  <a:lnTo>
                    <a:pt x="37547" y="454862"/>
                  </a:lnTo>
                  <a:lnTo>
                    <a:pt x="22061" y="460402"/>
                  </a:lnTo>
                  <a:lnTo>
                    <a:pt x="0" y="4673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26" name="Straight Connector 125"/>
          <p:cNvCxnSpPr/>
          <p:nvPr/>
        </p:nvCxnSpPr>
        <p:spPr>
          <a:xfrm>
            <a:off x="2453139" y="3948186"/>
            <a:ext cx="579068" cy="75805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0" name="Group 129"/>
          <p:cNvGrpSpPr/>
          <p:nvPr/>
        </p:nvGrpSpPr>
        <p:grpSpPr>
          <a:xfrm>
            <a:off x="2642653" y="4043258"/>
            <a:ext cx="336912" cy="589281"/>
            <a:chOff x="2642653" y="4043258"/>
            <a:chExt cx="336912" cy="589281"/>
          </a:xfrm>
        </p:grpSpPr>
        <p:sp>
          <p:nvSpPr>
            <p:cNvPr id="127" name="Freeform 126"/>
            <p:cNvSpPr/>
            <p:nvPr/>
          </p:nvSpPr>
          <p:spPr>
            <a:xfrm>
              <a:off x="2642653" y="4043258"/>
              <a:ext cx="284054" cy="283955"/>
            </a:xfrm>
            <a:custGeom>
              <a:avLst/>
              <a:gdLst/>
              <a:ahLst/>
              <a:cxnLst/>
              <a:rect l="0" t="0" r="0" b="0"/>
              <a:pathLst>
                <a:path w="284054" h="283955">
                  <a:moveTo>
                    <a:pt x="0" y="73384"/>
                  </a:moveTo>
                  <a:lnTo>
                    <a:pt x="11601" y="73250"/>
                  </a:lnTo>
                  <a:lnTo>
                    <a:pt x="21449" y="71969"/>
                  </a:lnTo>
                  <a:lnTo>
                    <a:pt x="30459" y="69381"/>
                  </a:lnTo>
                  <a:lnTo>
                    <a:pt x="39073" y="65834"/>
                  </a:lnTo>
                  <a:lnTo>
                    <a:pt x="47749" y="61850"/>
                  </a:lnTo>
                  <a:lnTo>
                    <a:pt x="56720" y="57766"/>
                  </a:lnTo>
                  <a:lnTo>
                    <a:pt x="65878" y="53571"/>
                  </a:lnTo>
                  <a:lnTo>
                    <a:pt x="74877" y="49005"/>
                  </a:lnTo>
                  <a:lnTo>
                    <a:pt x="83529" y="43937"/>
                  </a:lnTo>
                  <a:lnTo>
                    <a:pt x="91965" y="38382"/>
                  </a:lnTo>
                  <a:lnTo>
                    <a:pt x="100543" y="32421"/>
                  </a:lnTo>
                  <a:lnTo>
                    <a:pt x="109462" y="26149"/>
                  </a:lnTo>
                  <a:lnTo>
                    <a:pt x="118758" y="19647"/>
                  </a:lnTo>
                  <a:lnTo>
                    <a:pt x="128384" y="12983"/>
                  </a:lnTo>
                  <a:lnTo>
                    <a:pt x="138262" y="6252"/>
                  </a:lnTo>
                  <a:lnTo>
                    <a:pt x="148015" y="1112"/>
                  </a:lnTo>
                  <a:lnTo>
                    <a:pt x="156163" y="0"/>
                  </a:lnTo>
                  <a:lnTo>
                    <a:pt x="161283" y="2825"/>
                  </a:lnTo>
                  <a:lnTo>
                    <a:pt x="163688" y="8448"/>
                  </a:lnTo>
                  <a:lnTo>
                    <a:pt x="164149" y="15869"/>
                  </a:lnTo>
                  <a:lnTo>
                    <a:pt x="163786" y="24418"/>
                  </a:lnTo>
                  <a:lnTo>
                    <a:pt x="163965" y="33673"/>
                  </a:lnTo>
                  <a:lnTo>
                    <a:pt x="165382" y="43363"/>
                  </a:lnTo>
                  <a:lnTo>
                    <a:pt x="168464" y="52836"/>
                  </a:lnTo>
                  <a:lnTo>
                    <a:pt x="173653" y="61067"/>
                  </a:lnTo>
                  <a:lnTo>
                    <a:pt x="180953" y="67599"/>
                  </a:lnTo>
                  <a:lnTo>
                    <a:pt x="189904" y="72324"/>
                  </a:lnTo>
                  <a:lnTo>
                    <a:pt x="199803" y="75213"/>
                  </a:lnTo>
                  <a:lnTo>
                    <a:pt x="210156" y="76449"/>
                  </a:lnTo>
                  <a:lnTo>
                    <a:pt x="220694" y="76179"/>
                  </a:lnTo>
                  <a:lnTo>
                    <a:pt x="231293" y="74420"/>
                  </a:lnTo>
                  <a:lnTo>
                    <a:pt x="241897" y="71317"/>
                  </a:lnTo>
                  <a:lnTo>
                    <a:pt x="252322" y="67119"/>
                  </a:lnTo>
                  <a:lnTo>
                    <a:pt x="262256" y="62085"/>
                  </a:lnTo>
                  <a:lnTo>
                    <a:pt x="271541" y="56497"/>
                  </a:lnTo>
                  <a:lnTo>
                    <a:pt x="279163" y="52486"/>
                  </a:lnTo>
                  <a:lnTo>
                    <a:pt x="283398" y="52396"/>
                  </a:lnTo>
                  <a:lnTo>
                    <a:pt x="284053" y="55213"/>
                  </a:lnTo>
                  <a:lnTo>
                    <a:pt x="282027" y="59760"/>
                  </a:lnTo>
                  <a:lnTo>
                    <a:pt x="278056" y="65472"/>
                  </a:lnTo>
                  <a:lnTo>
                    <a:pt x="272471" y="72241"/>
                  </a:lnTo>
                  <a:lnTo>
                    <a:pt x="265556" y="79957"/>
                  </a:lnTo>
                  <a:lnTo>
                    <a:pt x="257769" y="88453"/>
                  </a:lnTo>
                  <a:lnTo>
                    <a:pt x="249682" y="97546"/>
                  </a:lnTo>
                  <a:lnTo>
                    <a:pt x="241639" y="107083"/>
                  </a:lnTo>
                  <a:lnTo>
                    <a:pt x="233607" y="117101"/>
                  </a:lnTo>
                  <a:lnTo>
                    <a:pt x="225300" y="127812"/>
                  </a:lnTo>
                  <a:lnTo>
                    <a:pt x="216569" y="139274"/>
                  </a:lnTo>
                  <a:lnTo>
                    <a:pt x="207740" y="151242"/>
                  </a:lnTo>
                  <a:lnTo>
                    <a:pt x="199490" y="163276"/>
                  </a:lnTo>
                  <a:lnTo>
                    <a:pt x="192159" y="175112"/>
                  </a:lnTo>
                  <a:lnTo>
                    <a:pt x="185592" y="186669"/>
                  </a:lnTo>
                  <a:lnTo>
                    <a:pt x="179339" y="197962"/>
                  </a:lnTo>
                  <a:lnTo>
                    <a:pt x="173096" y="209036"/>
                  </a:lnTo>
                  <a:lnTo>
                    <a:pt x="166731" y="219777"/>
                  </a:lnTo>
                  <a:lnTo>
                    <a:pt x="160219" y="229924"/>
                  </a:lnTo>
                  <a:lnTo>
                    <a:pt x="153581" y="239377"/>
                  </a:lnTo>
                  <a:lnTo>
                    <a:pt x="147149" y="248089"/>
                  </a:lnTo>
                  <a:lnTo>
                    <a:pt x="140914" y="256936"/>
                  </a:lnTo>
                  <a:lnTo>
                    <a:pt x="134328" y="267813"/>
                  </a:lnTo>
                  <a:lnTo>
                    <a:pt x="126341" y="283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863751" y="4274570"/>
              <a:ext cx="31586" cy="126342"/>
            </a:xfrm>
            <a:custGeom>
              <a:avLst/>
              <a:gdLst/>
              <a:ahLst/>
              <a:cxnLst/>
              <a:rect l="0" t="0" r="0" b="0"/>
              <a:pathLst>
                <a:path w="31586" h="126342">
                  <a:moveTo>
                    <a:pt x="31585" y="0"/>
                  </a:moveTo>
                  <a:lnTo>
                    <a:pt x="28652" y="8801"/>
                  </a:lnTo>
                  <a:lnTo>
                    <a:pt x="25869" y="17148"/>
                  </a:lnTo>
                  <a:lnTo>
                    <a:pt x="22974" y="25851"/>
                  </a:lnTo>
                  <a:lnTo>
                    <a:pt x="20107" y="35145"/>
                  </a:lnTo>
                  <a:lnTo>
                    <a:pt x="17590" y="45288"/>
                  </a:lnTo>
                  <a:lnTo>
                    <a:pt x="15575" y="56324"/>
                  </a:lnTo>
                  <a:lnTo>
                    <a:pt x="13857" y="67920"/>
                  </a:lnTo>
                  <a:lnTo>
                    <a:pt x="11695" y="80813"/>
                  </a:lnTo>
                  <a:lnTo>
                    <a:pt x="7781" y="98373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653181" y="4327212"/>
              <a:ext cx="326384" cy="305327"/>
            </a:xfrm>
            <a:custGeom>
              <a:avLst/>
              <a:gdLst/>
              <a:ahLst/>
              <a:cxnLst/>
              <a:rect l="0" t="0" r="0" b="0"/>
              <a:pathLst>
                <a:path w="326384" h="305327">
                  <a:moveTo>
                    <a:pt x="326383" y="0"/>
                  </a:moveTo>
                  <a:lnTo>
                    <a:pt x="317649" y="5868"/>
                  </a:lnTo>
                  <a:lnTo>
                    <a:pt x="309942" y="11432"/>
                  </a:lnTo>
                  <a:lnTo>
                    <a:pt x="302536" y="17236"/>
                  </a:lnTo>
                  <a:lnTo>
                    <a:pt x="295102" y="23489"/>
                  </a:lnTo>
                  <a:lnTo>
                    <a:pt x="287275" y="30468"/>
                  </a:lnTo>
                  <a:lnTo>
                    <a:pt x="278901" y="38244"/>
                  </a:lnTo>
                  <a:lnTo>
                    <a:pt x="270158" y="46573"/>
                  </a:lnTo>
                  <a:lnTo>
                    <a:pt x="261443" y="55004"/>
                  </a:lnTo>
                  <a:lnTo>
                    <a:pt x="252984" y="63269"/>
                  </a:lnTo>
                  <a:lnTo>
                    <a:pt x="244678" y="71444"/>
                  </a:lnTo>
                  <a:lnTo>
                    <a:pt x="236189" y="79845"/>
                  </a:lnTo>
                  <a:lnTo>
                    <a:pt x="227334" y="88641"/>
                  </a:lnTo>
                  <a:lnTo>
                    <a:pt x="218251" y="97684"/>
                  </a:lnTo>
                  <a:lnTo>
                    <a:pt x="209300" y="106609"/>
                  </a:lnTo>
                  <a:lnTo>
                    <a:pt x="200675" y="115211"/>
                  </a:lnTo>
                  <a:lnTo>
                    <a:pt x="192086" y="123615"/>
                  </a:lnTo>
                  <a:lnTo>
                    <a:pt x="182873" y="132172"/>
                  </a:lnTo>
                  <a:lnTo>
                    <a:pt x="172719" y="141073"/>
                  </a:lnTo>
                  <a:lnTo>
                    <a:pt x="161950" y="150186"/>
                  </a:lnTo>
                  <a:lnTo>
                    <a:pt x="151328" y="159157"/>
                  </a:lnTo>
                  <a:lnTo>
                    <a:pt x="141294" y="167786"/>
                  </a:lnTo>
                  <a:lnTo>
                    <a:pt x="131948" y="176039"/>
                  </a:lnTo>
                  <a:lnTo>
                    <a:pt x="123217" y="183960"/>
                  </a:lnTo>
                  <a:lnTo>
                    <a:pt x="114978" y="191621"/>
                  </a:lnTo>
                  <a:lnTo>
                    <a:pt x="107106" y="199088"/>
                  </a:lnTo>
                  <a:lnTo>
                    <a:pt x="99498" y="206415"/>
                  </a:lnTo>
                  <a:lnTo>
                    <a:pt x="92073" y="213654"/>
                  </a:lnTo>
                  <a:lnTo>
                    <a:pt x="84609" y="221161"/>
                  </a:lnTo>
                  <a:lnTo>
                    <a:pt x="76758" y="229573"/>
                  </a:lnTo>
                  <a:lnTo>
                    <a:pt x="68366" y="239155"/>
                  </a:lnTo>
                  <a:lnTo>
                    <a:pt x="59611" y="249522"/>
                  </a:lnTo>
                  <a:lnTo>
                    <a:pt x="50889" y="259867"/>
                  </a:lnTo>
                  <a:lnTo>
                    <a:pt x="42434" y="269702"/>
                  </a:lnTo>
                  <a:lnTo>
                    <a:pt x="34415" y="278603"/>
                  </a:lnTo>
                  <a:lnTo>
                    <a:pt x="26116" y="286919"/>
                  </a:lnTo>
                  <a:lnTo>
                    <a:pt x="15695" y="29537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7091529" y="3413404"/>
            <a:ext cx="1398389" cy="422134"/>
            <a:chOff x="7091529" y="3413404"/>
            <a:chExt cx="1398389" cy="422134"/>
          </a:xfrm>
        </p:grpSpPr>
        <p:sp>
          <p:nvSpPr>
            <p:cNvPr id="131" name="Freeform 130"/>
            <p:cNvSpPr/>
            <p:nvPr/>
          </p:nvSpPr>
          <p:spPr>
            <a:xfrm>
              <a:off x="7091529" y="3614706"/>
              <a:ext cx="145498" cy="211696"/>
            </a:xfrm>
            <a:custGeom>
              <a:avLst/>
              <a:gdLst/>
              <a:ahLst/>
              <a:cxnLst/>
              <a:rect l="0" t="0" r="0" b="0"/>
              <a:pathLst>
                <a:path w="145498" h="211696">
                  <a:moveTo>
                    <a:pt x="113911" y="30325"/>
                  </a:moveTo>
                  <a:lnTo>
                    <a:pt x="107976" y="21658"/>
                  </a:lnTo>
                  <a:lnTo>
                    <a:pt x="101772" y="14592"/>
                  </a:lnTo>
                  <a:lnTo>
                    <a:pt x="94677" y="8500"/>
                  </a:lnTo>
                  <a:lnTo>
                    <a:pt x="86736" y="3617"/>
                  </a:lnTo>
                  <a:lnTo>
                    <a:pt x="78089" y="700"/>
                  </a:lnTo>
                  <a:lnTo>
                    <a:pt x="68899" y="0"/>
                  </a:lnTo>
                  <a:lnTo>
                    <a:pt x="59473" y="1310"/>
                  </a:lnTo>
                  <a:lnTo>
                    <a:pt x="50231" y="4240"/>
                  </a:lnTo>
                  <a:lnTo>
                    <a:pt x="41396" y="8397"/>
                  </a:lnTo>
                  <a:lnTo>
                    <a:pt x="33161" y="13608"/>
                  </a:lnTo>
                  <a:lnTo>
                    <a:pt x="25777" y="19921"/>
                  </a:lnTo>
                  <a:lnTo>
                    <a:pt x="19295" y="27278"/>
                  </a:lnTo>
                  <a:lnTo>
                    <a:pt x="13774" y="35674"/>
                  </a:lnTo>
                  <a:lnTo>
                    <a:pt x="9355" y="45219"/>
                  </a:lnTo>
                  <a:lnTo>
                    <a:pt x="6010" y="55867"/>
                  </a:lnTo>
                  <a:lnTo>
                    <a:pt x="3575" y="67442"/>
                  </a:lnTo>
                  <a:lnTo>
                    <a:pt x="1850" y="79735"/>
                  </a:lnTo>
                  <a:lnTo>
                    <a:pt x="654" y="92560"/>
                  </a:lnTo>
                  <a:lnTo>
                    <a:pt x="0" y="105764"/>
                  </a:lnTo>
                  <a:lnTo>
                    <a:pt x="86" y="119235"/>
                  </a:lnTo>
                  <a:lnTo>
                    <a:pt x="962" y="132883"/>
                  </a:lnTo>
                  <a:lnTo>
                    <a:pt x="2703" y="146489"/>
                  </a:lnTo>
                  <a:lnTo>
                    <a:pt x="5475" y="159704"/>
                  </a:lnTo>
                  <a:lnTo>
                    <a:pt x="9277" y="172358"/>
                  </a:lnTo>
                  <a:lnTo>
                    <a:pt x="14289" y="183974"/>
                  </a:lnTo>
                  <a:lnTo>
                    <a:pt x="20936" y="193718"/>
                  </a:lnTo>
                  <a:lnTo>
                    <a:pt x="29292" y="201301"/>
                  </a:lnTo>
                  <a:lnTo>
                    <a:pt x="38989" y="206747"/>
                  </a:lnTo>
                  <a:lnTo>
                    <a:pt x="49407" y="210127"/>
                  </a:lnTo>
                  <a:lnTo>
                    <a:pt x="60109" y="211695"/>
                  </a:lnTo>
                  <a:lnTo>
                    <a:pt x="70716" y="211649"/>
                  </a:lnTo>
                  <a:lnTo>
                    <a:pt x="80832" y="210040"/>
                  </a:lnTo>
                  <a:lnTo>
                    <a:pt x="90297" y="207043"/>
                  </a:lnTo>
                  <a:lnTo>
                    <a:pt x="99230" y="203038"/>
                  </a:lnTo>
                  <a:lnTo>
                    <a:pt x="109000" y="198035"/>
                  </a:lnTo>
                  <a:lnTo>
                    <a:pt x="122701" y="190482"/>
                  </a:lnTo>
                  <a:lnTo>
                    <a:pt x="145497" y="1777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310725" y="3413404"/>
              <a:ext cx="105286" cy="389556"/>
            </a:xfrm>
            <a:custGeom>
              <a:avLst/>
              <a:gdLst/>
              <a:ahLst/>
              <a:cxnLst/>
              <a:rect l="0" t="0" r="0" b="0"/>
              <a:pathLst>
                <a:path w="105286" h="389556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12"/>
                  </a:lnTo>
                  <a:lnTo>
                    <a:pt x="0" y="93735"/>
                  </a:lnTo>
                  <a:lnTo>
                    <a:pt x="0" y="108759"/>
                  </a:lnTo>
                  <a:lnTo>
                    <a:pt x="0" y="124307"/>
                  </a:lnTo>
                  <a:lnTo>
                    <a:pt x="0" y="140356"/>
                  </a:lnTo>
                  <a:lnTo>
                    <a:pt x="0" y="156823"/>
                  </a:lnTo>
                  <a:lnTo>
                    <a:pt x="0" y="173609"/>
                  </a:lnTo>
                  <a:lnTo>
                    <a:pt x="0" y="190629"/>
                  </a:lnTo>
                  <a:lnTo>
                    <a:pt x="0" y="207814"/>
                  </a:lnTo>
                  <a:lnTo>
                    <a:pt x="0" y="225111"/>
                  </a:lnTo>
                  <a:lnTo>
                    <a:pt x="0" y="242319"/>
                  </a:lnTo>
                  <a:lnTo>
                    <a:pt x="0" y="259106"/>
                  </a:lnTo>
                  <a:lnTo>
                    <a:pt x="0" y="275324"/>
                  </a:lnTo>
                  <a:lnTo>
                    <a:pt x="0" y="290995"/>
                  </a:lnTo>
                  <a:lnTo>
                    <a:pt x="0" y="306213"/>
                  </a:lnTo>
                  <a:lnTo>
                    <a:pt x="0" y="320985"/>
                  </a:lnTo>
                  <a:lnTo>
                    <a:pt x="0" y="331994"/>
                  </a:lnTo>
                  <a:lnTo>
                    <a:pt x="0" y="335154"/>
                  </a:lnTo>
                  <a:lnTo>
                    <a:pt x="4" y="332019"/>
                  </a:lnTo>
                  <a:lnTo>
                    <a:pt x="178" y="324980"/>
                  </a:lnTo>
                  <a:lnTo>
                    <a:pt x="827" y="315891"/>
                  </a:lnTo>
                  <a:lnTo>
                    <a:pt x="2079" y="305841"/>
                  </a:lnTo>
                  <a:lnTo>
                    <a:pt x="3905" y="295385"/>
                  </a:lnTo>
                  <a:lnTo>
                    <a:pt x="6202" y="284781"/>
                  </a:lnTo>
                  <a:lnTo>
                    <a:pt x="8866" y="274151"/>
                  </a:lnTo>
                  <a:lnTo>
                    <a:pt x="12130" y="263864"/>
                  </a:lnTo>
                  <a:lnTo>
                    <a:pt x="16532" y="254548"/>
                  </a:lnTo>
                  <a:lnTo>
                    <a:pt x="22268" y="246481"/>
                  </a:lnTo>
                  <a:lnTo>
                    <a:pt x="29069" y="240248"/>
                  </a:lnTo>
                  <a:lnTo>
                    <a:pt x="36398" y="236874"/>
                  </a:lnTo>
                  <a:lnTo>
                    <a:pt x="43878" y="236648"/>
                  </a:lnTo>
                  <a:lnTo>
                    <a:pt x="51169" y="239242"/>
                  </a:lnTo>
                  <a:lnTo>
                    <a:pt x="57905" y="244099"/>
                  </a:lnTo>
                  <a:lnTo>
                    <a:pt x="63951" y="250660"/>
                  </a:lnTo>
                  <a:lnTo>
                    <a:pt x="69519" y="258619"/>
                  </a:lnTo>
                  <a:lnTo>
                    <a:pt x="75033" y="267922"/>
                  </a:lnTo>
                  <a:lnTo>
                    <a:pt x="80740" y="278431"/>
                  </a:lnTo>
                  <a:lnTo>
                    <a:pt x="86390" y="289926"/>
                  </a:lnTo>
                  <a:lnTo>
                    <a:pt x="91349" y="302173"/>
                  </a:lnTo>
                  <a:lnTo>
                    <a:pt x="95315" y="314960"/>
                  </a:lnTo>
                  <a:lnTo>
                    <a:pt x="98306" y="327906"/>
                  </a:lnTo>
                  <a:lnTo>
                    <a:pt x="100795" y="341935"/>
                  </a:lnTo>
                  <a:lnTo>
                    <a:pt x="102996" y="360513"/>
                  </a:lnTo>
                  <a:lnTo>
                    <a:pt x="105285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455797" y="3655560"/>
              <a:ext cx="102112" cy="168342"/>
            </a:xfrm>
            <a:custGeom>
              <a:avLst/>
              <a:gdLst/>
              <a:ahLst/>
              <a:cxnLst/>
              <a:rect l="0" t="0" r="0" b="0"/>
              <a:pathLst>
                <a:path w="102112" h="168342">
                  <a:moveTo>
                    <a:pt x="65498" y="10528"/>
                  </a:moveTo>
                  <a:lnTo>
                    <a:pt x="56763" y="13529"/>
                  </a:lnTo>
                  <a:lnTo>
                    <a:pt x="49057" y="16951"/>
                  </a:lnTo>
                  <a:lnTo>
                    <a:pt x="41660" y="21152"/>
                  </a:lnTo>
                  <a:lnTo>
                    <a:pt x="34572" y="26225"/>
                  </a:lnTo>
                  <a:lnTo>
                    <a:pt x="28041" y="32355"/>
                  </a:lnTo>
                  <a:lnTo>
                    <a:pt x="22169" y="39538"/>
                  </a:lnTo>
                  <a:lnTo>
                    <a:pt x="16904" y="47626"/>
                  </a:lnTo>
                  <a:lnTo>
                    <a:pt x="12133" y="56421"/>
                  </a:lnTo>
                  <a:lnTo>
                    <a:pt x="7748" y="65741"/>
                  </a:lnTo>
                  <a:lnTo>
                    <a:pt x="3971" y="75438"/>
                  </a:lnTo>
                  <a:lnTo>
                    <a:pt x="1340" y="85399"/>
                  </a:lnTo>
                  <a:lnTo>
                    <a:pt x="51" y="95543"/>
                  </a:lnTo>
                  <a:lnTo>
                    <a:pt x="0" y="105812"/>
                  </a:lnTo>
                  <a:lnTo>
                    <a:pt x="954" y="116167"/>
                  </a:lnTo>
                  <a:lnTo>
                    <a:pt x="2679" y="126569"/>
                  </a:lnTo>
                  <a:lnTo>
                    <a:pt x="5294" y="136674"/>
                  </a:lnTo>
                  <a:lnTo>
                    <a:pt x="9251" y="145853"/>
                  </a:lnTo>
                  <a:lnTo>
                    <a:pt x="14691" y="153831"/>
                  </a:lnTo>
                  <a:lnTo>
                    <a:pt x="21461" y="160339"/>
                  </a:lnTo>
                  <a:lnTo>
                    <a:pt x="29300" y="164962"/>
                  </a:lnTo>
                  <a:lnTo>
                    <a:pt x="37936" y="167653"/>
                  </a:lnTo>
                  <a:lnTo>
                    <a:pt x="46817" y="168341"/>
                  </a:lnTo>
                  <a:lnTo>
                    <a:pt x="55161" y="166766"/>
                  </a:lnTo>
                  <a:lnTo>
                    <a:pt x="62584" y="163005"/>
                  </a:lnTo>
                  <a:lnTo>
                    <a:pt x="69226" y="157397"/>
                  </a:lnTo>
                  <a:lnTo>
                    <a:pt x="75536" y="150354"/>
                  </a:lnTo>
                  <a:lnTo>
                    <a:pt x="81812" y="142246"/>
                  </a:lnTo>
                  <a:lnTo>
                    <a:pt x="87861" y="133212"/>
                  </a:lnTo>
                  <a:lnTo>
                    <a:pt x="93097" y="123172"/>
                  </a:lnTo>
                  <a:lnTo>
                    <a:pt x="97247" y="112165"/>
                  </a:lnTo>
                  <a:lnTo>
                    <a:pt x="100186" y="100502"/>
                  </a:lnTo>
                  <a:lnTo>
                    <a:pt x="101785" y="88674"/>
                  </a:lnTo>
                  <a:lnTo>
                    <a:pt x="102111" y="76977"/>
                  </a:lnTo>
                  <a:lnTo>
                    <a:pt x="101211" y="65513"/>
                  </a:lnTo>
                  <a:lnTo>
                    <a:pt x="99019" y="54281"/>
                  </a:lnTo>
                  <a:lnTo>
                    <a:pt x="95622" y="43259"/>
                  </a:lnTo>
                  <a:lnTo>
                    <a:pt x="91148" y="32854"/>
                  </a:lnTo>
                  <a:lnTo>
                    <a:pt x="85034" y="22891"/>
                  </a:lnTo>
                  <a:lnTo>
                    <a:pt x="74513" y="12495"/>
                  </a:lnTo>
                  <a:lnTo>
                    <a:pt x="549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625387" y="3672013"/>
              <a:ext cx="106479" cy="136179"/>
            </a:xfrm>
            <a:custGeom>
              <a:avLst/>
              <a:gdLst/>
              <a:ahLst/>
              <a:cxnLst/>
              <a:rect l="0" t="0" r="0" b="0"/>
              <a:pathLst>
                <a:path w="106479" h="136179">
                  <a:moveTo>
                    <a:pt x="85421" y="4604"/>
                  </a:moveTo>
                  <a:lnTo>
                    <a:pt x="76619" y="1804"/>
                  </a:lnTo>
                  <a:lnTo>
                    <a:pt x="68273" y="302"/>
                  </a:lnTo>
                  <a:lnTo>
                    <a:pt x="59579" y="0"/>
                  </a:lnTo>
                  <a:lnTo>
                    <a:pt x="50631" y="852"/>
                  </a:lnTo>
                  <a:lnTo>
                    <a:pt x="41784" y="2969"/>
                  </a:lnTo>
                  <a:lnTo>
                    <a:pt x="33250" y="6295"/>
                  </a:lnTo>
                  <a:lnTo>
                    <a:pt x="25235" y="10803"/>
                  </a:lnTo>
                  <a:lnTo>
                    <a:pt x="18006" y="16571"/>
                  </a:lnTo>
                  <a:lnTo>
                    <a:pt x="11637" y="23527"/>
                  </a:lnTo>
                  <a:lnTo>
                    <a:pt x="6362" y="31636"/>
                  </a:lnTo>
                  <a:lnTo>
                    <a:pt x="2643" y="40982"/>
                  </a:lnTo>
                  <a:lnTo>
                    <a:pt x="585" y="51487"/>
                  </a:lnTo>
                  <a:lnTo>
                    <a:pt x="0" y="62795"/>
                  </a:lnTo>
                  <a:lnTo>
                    <a:pt x="586" y="74376"/>
                  </a:lnTo>
                  <a:lnTo>
                    <a:pt x="2060" y="85895"/>
                  </a:lnTo>
                  <a:lnTo>
                    <a:pt x="4506" y="96899"/>
                  </a:lnTo>
                  <a:lnTo>
                    <a:pt x="8348" y="106757"/>
                  </a:lnTo>
                  <a:lnTo>
                    <a:pt x="13715" y="115230"/>
                  </a:lnTo>
                  <a:lnTo>
                    <a:pt x="20607" y="122258"/>
                  </a:lnTo>
                  <a:lnTo>
                    <a:pt x="29061" y="127770"/>
                  </a:lnTo>
                  <a:lnTo>
                    <a:pt x="38928" y="131882"/>
                  </a:lnTo>
                  <a:lnTo>
                    <a:pt x="49721" y="134658"/>
                  </a:lnTo>
                  <a:lnTo>
                    <a:pt x="61980" y="136178"/>
                  </a:lnTo>
                  <a:lnTo>
                    <a:pt x="79017" y="135461"/>
                  </a:lnTo>
                  <a:lnTo>
                    <a:pt x="106478" y="1309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758314" y="3687145"/>
              <a:ext cx="93932" cy="126874"/>
            </a:xfrm>
            <a:custGeom>
              <a:avLst/>
              <a:gdLst/>
              <a:ahLst/>
              <a:cxnLst/>
              <a:rect l="0" t="0" r="0" b="0"/>
              <a:pathLst>
                <a:path w="93932" h="126874">
                  <a:moveTo>
                    <a:pt x="68308" y="0"/>
                  </a:moveTo>
                  <a:lnTo>
                    <a:pt x="56706" y="3001"/>
                  </a:lnTo>
                  <a:lnTo>
                    <a:pt x="46857" y="6424"/>
                  </a:lnTo>
                  <a:lnTo>
                    <a:pt x="37857" y="10625"/>
                  </a:lnTo>
                  <a:lnTo>
                    <a:pt x="29588" y="15697"/>
                  </a:lnTo>
                  <a:lnTo>
                    <a:pt x="22209" y="21827"/>
                  </a:lnTo>
                  <a:lnTo>
                    <a:pt x="15744" y="29015"/>
                  </a:lnTo>
                  <a:lnTo>
                    <a:pt x="10238" y="37275"/>
                  </a:lnTo>
                  <a:lnTo>
                    <a:pt x="5832" y="46719"/>
                  </a:lnTo>
                  <a:lnTo>
                    <a:pt x="2506" y="57287"/>
                  </a:lnTo>
                  <a:lnTo>
                    <a:pt x="424" y="68637"/>
                  </a:lnTo>
                  <a:lnTo>
                    <a:pt x="0" y="80246"/>
                  </a:lnTo>
                  <a:lnTo>
                    <a:pt x="1318" y="91780"/>
                  </a:lnTo>
                  <a:lnTo>
                    <a:pt x="4492" y="102623"/>
                  </a:lnTo>
                  <a:lnTo>
                    <a:pt x="9820" y="111840"/>
                  </a:lnTo>
                  <a:lnTo>
                    <a:pt x="17250" y="119061"/>
                  </a:lnTo>
                  <a:lnTo>
                    <a:pt x="26134" y="124094"/>
                  </a:lnTo>
                  <a:lnTo>
                    <a:pt x="35468" y="126663"/>
                  </a:lnTo>
                  <a:lnTo>
                    <a:pt x="44625" y="126873"/>
                  </a:lnTo>
                  <a:lnTo>
                    <a:pt x="53381" y="125102"/>
                  </a:lnTo>
                  <a:lnTo>
                    <a:pt x="61713" y="121796"/>
                  </a:lnTo>
                  <a:lnTo>
                    <a:pt x="69675" y="117349"/>
                  </a:lnTo>
                  <a:lnTo>
                    <a:pt x="77021" y="111759"/>
                  </a:lnTo>
                  <a:lnTo>
                    <a:pt x="83212" y="104652"/>
                  </a:lnTo>
                  <a:lnTo>
                    <a:pt x="88041" y="95949"/>
                  </a:lnTo>
                  <a:lnTo>
                    <a:pt x="91456" y="86004"/>
                  </a:lnTo>
                  <a:lnTo>
                    <a:pt x="93381" y="75410"/>
                  </a:lnTo>
                  <a:lnTo>
                    <a:pt x="93931" y="64586"/>
                  </a:lnTo>
                  <a:lnTo>
                    <a:pt x="93182" y="53896"/>
                  </a:lnTo>
                  <a:lnTo>
                    <a:pt x="91092" y="43724"/>
                  </a:lnTo>
                  <a:lnTo>
                    <a:pt x="87773" y="34229"/>
                  </a:lnTo>
                  <a:lnTo>
                    <a:pt x="83748" y="25675"/>
                  </a:lnTo>
                  <a:lnTo>
                    <a:pt x="79475" y="17688"/>
                  </a:lnTo>
                  <a:lnTo>
                    <a:pt x="74579" y="956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910849" y="3466047"/>
              <a:ext cx="1" cy="326384"/>
            </a:xfrm>
            <a:custGeom>
              <a:avLst/>
              <a:gdLst/>
              <a:ahLst/>
              <a:cxnLst/>
              <a:rect l="0" t="0" r="0" b="0"/>
              <a:pathLst>
                <a:path w="1" h="32638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0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0" y="83265"/>
                  </a:lnTo>
                  <a:lnTo>
                    <a:pt x="0" y="101365"/>
                  </a:lnTo>
                  <a:lnTo>
                    <a:pt x="0" y="120335"/>
                  </a:lnTo>
                  <a:lnTo>
                    <a:pt x="0" y="139932"/>
                  </a:lnTo>
                  <a:lnTo>
                    <a:pt x="0" y="159648"/>
                  </a:lnTo>
                  <a:lnTo>
                    <a:pt x="0" y="178730"/>
                  </a:lnTo>
                  <a:lnTo>
                    <a:pt x="0" y="196822"/>
                  </a:lnTo>
                  <a:lnTo>
                    <a:pt x="0" y="213918"/>
                  </a:lnTo>
                  <a:lnTo>
                    <a:pt x="0" y="230174"/>
                  </a:lnTo>
                  <a:lnTo>
                    <a:pt x="0" y="245770"/>
                  </a:lnTo>
                  <a:lnTo>
                    <a:pt x="0" y="260660"/>
                  </a:lnTo>
                  <a:lnTo>
                    <a:pt x="0" y="276231"/>
                  </a:lnTo>
                  <a:lnTo>
                    <a:pt x="0" y="296088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964696" y="3689527"/>
              <a:ext cx="156724" cy="113435"/>
            </a:xfrm>
            <a:custGeom>
              <a:avLst/>
              <a:gdLst/>
              <a:ahLst/>
              <a:cxnLst/>
              <a:rect l="0" t="0" r="0" b="0"/>
              <a:pathLst>
                <a:path w="156724" h="113435">
                  <a:moveTo>
                    <a:pt x="93553" y="50261"/>
                  </a:moveTo>
                  <a:lnTo>
                    <a:pt x="90551" y="38660"/>
                  </a:lnTo>
                  <a:lnTo>
                    <a:pt x="87129" y="28811"/>
                  </a:lnTo>
                  <a:lnTo>
                    <a:pt x="82929" y="19820"/>
                  </a:lnTo>
                  <a:lnTo>
                    <a:pt x="77856" y="11897"/>
                  </a:lnTo>
                  <a:lnTo>
                    <a:pt x="71726" y="5814"/>
                  </a:lnTo>
                  <a:lnTo>
                    <a:pt x="64546" y="1856"/>
                  </a:lnTo>
                  <a:lnTo>
                    <a:pt x="56632" y="0"/>
                  </a:lnTo>
                  <a:lnTo>
                    <a:pt x="48486" y="188"/>
                  </a:lnTo>
                  <a:lnTo>
                    <a:pt x="40420" y="2173"/>
                  </a:lnTo>
                  <a:lnTo>
                    <a:pt x="32547" y="5928"/>
                  </a:lnTo>
                  <a:lnTo>
                    <a:pt x="24883" y="11713"/>
                  </a:lnTo>
                  <a:lnTo>
                    <a:pt x="17409" y="19485"/>
                  </a:lnTo>
                  <a:lnTo>
                    <a:pt x="10576" y="28787"/>
                  </a:lnTo>
                  <a:lnTo>
                    <a:pt x="5271" y="38938"/>
                  </a:lnTo>
                  <a:lnTo>
                    <a:pt x="1854" y="49467"/>
                  </a:lnTo>
                  <a:lnTo>
                    <a:pt x="203" y="60128"/>
                  </a:lnTo>
                  <a:lnTo>
                    <a:pt x="0" y="70811"/>
                  </a:lnTo>
                  <a:lnTo>
                    <a:pt x="910" y="81458"/>
                  </a:lnTo>
                  <a:lnTo>
                    <a:pt x="2959" y="91403"/>
                  </a:lnTo>
                  <a:lnTo>
                    <a:pt x="6527" y="99418"/>
                  </a:lnTo>
                  <a:lnTo>
                    <a:pt x="11696" y="104985"/>
                  </a:lnTo>
                  <a:lnTo>
                    <a:pt x="18115" y="108079"/>
                  </a:lnTo>
                  <a:lnTo>
                    <a:pt x="25187" y="108801"/>
                  </a:lnTo>
                  <a:lnTo>
                    <a:pt x="32494" y="107466"/>
                  </a:lnTo>
                  <a:lnTo>
                    <a:pt x="39669" y="104336"/>
                  </a:lnTo>
                  <a:lnTo>
                    <a:pt x="46328" y="99510"/>
                  </a:lnTo>
                  <a:lnTo>
                    <a:pt x="52319" y="93199"/>
                  </a:lnTo>
                  <a:lnTo>
                    <a:pt x="57680" y="85695"/>
                  </a:lnTo>
                  <a:lnTo>
                    <a:pt x="62522" y="77289"/>
                  </a:lnTo>
                  <a:lnTo>
                    <a:pt x="66975" y="68300"/>
                  </a:lnTo>
                  <a:lnTo>
                    <a:pt x="71364" y="61453"/>
                  </a:lnTo>
                  <a:lnTo>
                    <a:pt x="75591" y="60012"/>
                  </a:lnTo>
                  <a:lnTo>
                    <a:pt x="79113" y="63007"/>
                  </a:lnTo>
                  <a:lnTo>
                    <a:pt x="82184" y="68864"/>
                  </a:lnTo>
                  <a:lnTo>
                    <a:pt x="85459" y="76312"/>
                  </a:lnTo>
                  <a:lnTo>
                    <a:pt x="89727" y="84360"/>
                  </a:lnTo>
                  <a:lnTo>
                    <a:pt x="95305" y="92455"/>
                  </a:lnTo>
                  <a:lnTo>
                    <a:pt x="102136" y="99889"/>
                  </a:lnTo>
                  <a:lnTo>
                    <a:pt x="109999" y="105689"/>
                  </a:lnTo>
                  <a:lnTo>
                    <a:pt x="118638" y="109488"/>
                  </a:lnTo>
                  <a:lnTo>
                    <a:pt x="127382" y="111585"/>
                  </a:lnTo>
                  <a:lnTo>
                    <a:pt x="136023" y="112864"/>
                  </a:lnTo>
                  <a:lnTo>
                    <a:pt x="145315" y="113434"/>
                  </a:lnTo>
                  <a:lnTo>
                    <a:pt x="156723" y="1134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163938" y="3476575"/>
              <a:ext cx="10125" cy="357970"/>
            </a:xfrm>
            <a:custGeom>
              <a:avLst/>
              <a:gdLst/>
              <a:ahLst/>
              <a:cxnLst/>
              <a:rect l="0" t="0" r="0" b="0"/>
              <a:pathLst>
                <a:path w="10125" h="357970">
                  <a:moveTo>
                    <a:pt x="10124" y="0"/>
                  </a:moveTo>
                  <a:lnTo>
                    <a:pt x="7257" y="11802"/>
                  </a:lnTo>
                  <a:lnTo>
                    <a:pt x="5115" y="23572"/>
                  </a:lnTo>
                  <a:lnTo>
                    <a:pt x="3512" y="36471"/>
                  </a:lnTo>
                  <a:lnTo>
                    <a:pt x="2331" y="50665"/>
                  </a:lnTo>
                  <a:lnTo>
                    <a:pt x="1483" y="66289"/>
                  </a:lnTo>
                  <a:lnTo>
                    <a:pt x="886" y="83270"/>
                  </a:lnTo>
                  <a:lnTo>
                    <a:pt x="471" y="101544"/>
                  </a:lnTo>
                  <a:lnTo>
                    <a:pt x="188" y="121161"/>
                  </a:lnTo>
                  <a:lnTo>
                    <a:pt x="0" y="142002"/>
                  </a:lnTo>
                  <a:lnTo>
                    <a:pt x="41" y="163198"/>
                  </a:lnTo>
                  <a:lnTo>
                    <a:pt x="600" y="183280"/>
                  </a:lnTo>
                  <a:lnTo>
                    <a:pt x="1790" y="201530"/>
                  </a:lnTo>
                  <a:lnTo>
                    <a:pt x="3403" y="218240"/>
                  </a:lnTo>
                  <a:lnTo>
                    <a:pt x="5025" y="234304"/>
                  </a:lnTo>
                  <a:lnTo>
                    <a:pt x="6409" y="250333"/>
                  </a:lnTo>
                  <a:lnTo>
                    <a:pt x="7491" y="266425"/>
                  </a:lnTo>
                  <a:lnTo>
                    <a:pt x="8290" y="282330"/>
                  </a:lnTo>
                  <a:lnTo>
                    <a:pt x="8863" y="297875"/>
                  </a:lnTo>
                  <a:lnTo>
                    <a:pt x="9265" y="312435"/>
                  </a:lnTo>
                  <a:lnTo>
                    <a:pt x="9586" y="326311"/>
                  </a:lnTo>
                  <a:lnTo>
                    <a:pt x="9856" y="340719"/>
                  </a:lnTo>
                  <a:lnTo>
                    <a:pt x="1012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037192" y="3592389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31585"/>
                  </a:moveTo>
                  <a:lnTo>
                    <a:pt x="219892" y="28652"/>
                  </a:lnTo>
                  <a:lnTo>
                    <a:pt x="208762" y="25869"/>
                  </a:lnTo>
                  <a:lnTo>
                    <a:pt x="197164" y="22970"/>
                  </a:lnTo>
                  <a:lnTo>
                    <a:pt x="185003" y="19930"/>
                  </a:lnTo>
                  <a:lnTo>
                    <a:pt x="172343" y="16764"/>
                  </a:lnTo>
                  <a:lnTo>
                    <a:pt x="159286" y="13505"/>
                  </a:lnTo>
                  <a:lnTo>
                    <a:pt x="145934" y="10339"/>
                  </a:lnTo>
                  <a:lnTo>
                    <a:pt x="132369" y="7597"/>
                  </a:lnTo>
                  <a:lnTo>
                    <a:pt x="118654" y="5421"/>
                  </a:lnTo>
                  <a:lnTo>
                    <a:pt x="104835" y="3792"/>
                  </a:lnTo>
                  <a:lnTo>
                    <a:pt x="90945" y="2616"/>
                  </a:lnTo>
                  <a:lnTo>
                    <a:pt x="77016" y="1787"/>
                  </a:lnTo>
                  <a:lnTo>
                    <a:pt x="63284" y="1212"/>
                  </a:lnTo>
                  <a:lnTo>
                    <a:pt x="48633" y="755"/>
                  </a:lnTo>
                  <a:lnTo>
                    <a:pt x="29541" y="3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273487" y="3644043"/>
              <a:ext cx="216431" cy="191495"/>
            </a:xfrm>
            <a:custGeom>
              <a:avLst/>
              <a:gdLst/>
              <a:ahLst/>
              <a:cxnLst/>
              <a:rect l="0" t="0" r="0" b="0"/>
              <a:pathLst>
                <a:path w="216431" h="191495">
                  <a:moveTo>
                    <a:pt x="5860" y="85216"/>
                  </a:moveTo>
                  <a:lnTo>
                    <a:pt x="14662" y="88150"/>
                  </a:lnTo>
                  <a:lnTo>
                    <a:pt x="23008" y="90932"/>
                  </a:lnTo>
                  <a:lnTo>
                    <a:pt x="31711" y="93823"/>
                  </a:lnTo>
                  <a:lnTo>
                    <a:pt x="41005" y="96517"/>
                  </a:lnTo>
                  <a:lnTo>
                    <a:pt x="51149" y="98386"/>
                  </a:lnTo>
                  <a:lnTo>
                    <a:pt x="62188" y="99144"/>
                  </a:lnTo>
                  <a:lnTo>
                    <a:pt x="73855" y="98830"/>
                  </a:lnTo>
                  <a:lnTo>
                    <a:pt x="85677" y="97629"/>
                  </a:lnTo>
                  <a:lnTo>
                    <a:pt x="97357" y="95736"/>
                  </a:lnTo>
                  <a:lnTo>
                    <a:pt x="108469" y="93008"/>
                  </a:lnTo>
                  <a:lnTo>
                    <a:pt x="118397" y="88976"/>
                  </a:lnTo>
                  <a:lnTo>
                    <a:pt x="126910" y="83486"/>
                  </a:lnTo>
                  <a:lnTo>
                    <a:pt x="133623" y="76681"/>
                  </a:lnTo>
                  <a:lnTo>
                    <a:pt x="137860" y="68818"/>
                  </a:lnTo>
                  <a:lnTo>
                    <a:pt x="139481" y="60162"/>
                  </a:lnTo>
                  <a:lnTo>
                    <a:pt x="138639" y="51096"/>
                  </a:lnTo>
                  <a:lnTo>
                    <a:pt x="135498" y="42099"/>
                  </a:lnTo>
                  <a:lnTo>
                    <a:pt x="130389" y="33427"/>
                  </a:lnTo>
                  <a:lnTo>
                    <a:pt x="123726" y="25302"/>
                  </a:lnTo>
                  <a:lnTo>
                    <a:pt x="115900" y="17991"/>
                  </a:lnTo>
                  <a:lnTo>
                    <a:pt x="107235" y="11564"/>
                  </a:lnTo>
                  <a:lnTo>
                    <a:pt x="97980" y="6248"/>
                  </a:lnTo>
                  <a:lnTo>
                    <a:pt x="88316" y="2499"/>
                  </a:lnTo>
                  <a:lnTo>
                    <a:pt x="78376" y="426"/>
                  </a:lnTo>
                  <a:lnTo>
                    <a:pt x="68413" y="0"/>
                  </a:lnTo>
                  <a:lnTo>
                    <a:pt x="58795" y="1225"/>
                  </a:lnTo>
                  <a:lnTo>
                    <a:pt x="49702" y="3942"/>
                  </a:lnTo>
                  <a:lnTo>
                    <a:pt x="41290" y="8036"/>
                  </a:lnTo>
                  <a:lnTo>
                    <a:pt x="33785" y="13524"/>
                  </a:lnTo>
                  <a:lnTo>
                    <a:pt x="27218" y="20292"/>
                  </a:lnTo>
                  <a:lnTo>
                    <a:pt x="21469" y="28275"/>
                  </a:lnTo>
                  <a:lnTo>
                    <a:pt x="16365" y="37536"/>
                  </a:lnTo>
                  <a:lnTo>
                    <a:pt x="11747" y="47989"/>
                  </a:lnTo>
                  <a:lnTo>
                    <a:pt x="7643" y="59432"/>
                  </a:lnTo>
                  <a:lnTo>
                    <a:pt x="4258" y="71637"/>
                  </a:lnTo>
                  <a:lnTo>
                    <a:pt x="1656" y="84398"/>
                  </a:lnTo>
                  <a:lnTo>
                    <a:pt x="78" y="97389"/>
                  </a:lnTo>
                  <a:lnTo>
                    <a:pt x="0" y="110183"/>
                  </a:lnTo>
                  <a:lnTo>
                    <a:pt x="1545" y="122560"/>
                  </a:lnTo>
                  <a:lnTo>
                    <a:pt x="4533" y="134329"/>
                  </a:lnTo>
                  <a:lnTo>
                    <a:pt x="8673" y="145240"/>
                  </a:lnTo>
                  <a:lnTo>
                    <a:pt x="13681" y="155241"/>
                  </a:lnTo>
                  <a:lnTo>
                    <a:pt x="19484" y="164280"/>
                  </a:lnTo>
                  <a:lnTo>
                    <a:pt x="26202" y="172214"/>
                  </a:lnTo>
                  <a:lnTo>
                    <a:pt x="33829" y="179063"/>
                  </a:lnTo>
                  <a:lnTo>
                    <a:pt x="42237" y="184664"/>
                  </a:lnTo>
                  <a:lnTo>
                    <a:pt x="51260" y="188604"/>
                  </a:lnTo>
                  <a:lnTo>
                    <a:pt x="60738" y="190809"/>
                  </a:lnTo>
                  <a:lnTo>
                    <a:pt x="70543" y="191494"/>
                  </a:lnTo>
                  <a:lnTo>
                    <a:pt x="80578" y="190974"/>
                  </a:lnTo>
                  <a:lnTo>
                    <a:pt x="90778" y="189554"/>
                  </a:lnTo>
                  <a:lnTo>
                    <a:pt x="101253" y="187484"/>
                  </a:lnTo>
                  <a:lnTo>
                    <a:pt x="112278" y="184957"/>
                  </a:lnTo>
                  <a:lnTo>
                    <a:pt x="123958" y="182115"/>
                  </a:lnTo>
                  <a:lnTo>
                    <a:pt x="136243" y="179056"/>
                  </a:lnTo>
                  <a:lnTo>
                    <a:pt x="149024" y="175849"/>
                  </a:lnTo>
                  <a:lnTo>
                    <a:pt x="162160" y="172547"/>
                  </a:lnTo>
                  <a:lnTo>
                    <a:pt x="174943" y="169335"/>
                  </a:lnTo>
                  <a:lnTo>
                    <a:pt x="187355" y="166217"/>
                  </a:lnTo>
                  <a:lnTo>
                    <a:pt x="200488" y="162918"/>
                  </a:lnTo>
                  <a:lnTo>
                    <a:pt x="216430" y="1589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 rot="19084951">
            <a:off x="6411990" y="3438013"/>
            <a:ext cx="395671" cy="515897"/>
            <a:chOff x="6411990" y="3438013"/>
            <a:chExt cx="395671" cy="515897"/>
          </a:xfrm>
        </p:grpSpPr>
        <p:sp>
          <p:nvSpPr>
            <p:cNvPr id="142" name="Freeform 141"/>
            <p:cNvSpPr/>
            <p:nvPr/>
          </p:nvSpPr>
          <p:spPr>
            <a:xfrm>
              <a:off x="6411990" y="3438013"/>
              <a:ext cx="121929" cy="326384"/>
            </a:xfrm>
            <a:custGeom>
              <a:avLst/>
              <a:gdLst/>
              <a:ahLst/>
              <a:cxnLst/>
              <a:rect l="0" t="0" r="0" b="0"/>
              <a:pathLst>
                <a:path w="121929" h="326384">
                  <a:moveTo>
                    <a:pt x="121928" y="0"/>
                  </a:moveTo>
                  <a:lnTo>
                    <a:pt x="118994" y="8801"/>
                  </a:lnTo>
                  <a:lnTo>
                    <a:pt x="116212" y="17147"/>
                  </a:lnTo>
                  <a:lnTo>
                    <a:pt x="113307" y="25846"/>
                  </a:lnTo>
                  <a:lnTo>
                    <a:pt x="110094" y="34967"/>
                  </a:lnTo>
                  <a:lnTo>
                    <a:pt x="106281" y="44462"/>
                  </a:lnTo>
                  <a:lnTo>
                    <a:pt x="101768" y="54254"/>
                  </a:lnTo>
                  <a:lnTo>
                    <a:pt x="96777" y="64268"/>
                  </a:lnTo>
                  <a:lnTo>
                    <a:pt x="91738" y="74441"/>
                  </a:lnTo>
                  <a:lnTo>
                    <a:pt x="86902" y="84733"/>
                  </a:lnTo>
                  <a:lnTo>
                    <a:pt x="82181" y="95270"/>
                  </a:lnTo>
                  <a:lnTo>
                    <a:pt x="77253" y="106336"/>
                  </a:lnTo>
                  <a:lnTo>
                    <a:pt x="71937" y="118039"/>
                  </a:lnTo>
                  <a:lnTo>
                    <a:pt x="66214" y="130169"/>
                  </a:lnTo>
                  <a:lnTo>
                    <a:pt x="60141" y="142313"/>
                  </a:lnTo>
                  <a:lnTo>
                    <a:pt x="53791" y="154217"/>
                  </a:lnTo>
                  <a:lnTo>
                    <a:pt x="47238" y="165651"/>
                  </a:lnTo>
                  <a:lnTo>
                    <a:pt x="40540" y="176329"/>
                  </a:lnTo>
                  <a:lnTo>
                    <a:pt x="33739" y="186176"/>
                  </a:lnTo>
                  <a:lnTo>
                    <a:pt x="26868" y="195279"/>
                  </a:lnTo>
                  <a:lnTo>
                    <a:pt x="19950" y="203787"/>
                  </a:lnTo>
                  <a:lnTo>
                    <a:pt x="13008" y="211796"/>
                  </a:lnTo>
                  <a:lnTo>
                    <a:pt x="6460" y="217558"/>
                  </a:lnTo>
                  <a:lnTo>
                    <a:pt x="1724" y="218946"/>
                  </a:lnTo>
                  <a:lnTo>
                    <a:pt x="0" y="216967"/>
                  </a:lnTo>
                  <a:lnTo>
                    <a:pt x="961" y="212930"/>
                  </a:lnTo>
                  <a:lnTo>
                    <a:pt x="4050" y="207856"/>
                  </a:lnTo>
                  <a:lnTo>
                    <a:pt x="8964" y="202557"/>
                  </a:lnTo>
                  <a:lnTo>
                    <a:pt x="15395" y="197452"/>
                  </a:lnTo>
                  <a:lnTo>
                    <a:pt x="23011" y="192671"/>
                  </a:lnTo>
                  <a:lnTo>
                    <a:pt x="31505" y="188211"/>
                  </a:lnTo>
                  <a:lnTo>
                    <a:pt x="40628" y="184029"/>
                  </a:lnTo>
                  <a:lnTo>
                    <a:pt x="50028" y="180555"/>
                  </a:lnTo>
                  <a:lnTo>
                    <a:pt x="59261" y="178656"/>
                  </a:lnTo>
                  <a:lnTo>
                    <a:pt x="68093" y="178687"/>
                  </a:lnTo>
                  <a:lnTo>
                    <a:pt x="76329" y="180844"/>
                  </a:lnTo>
                  <a:lnTo>
                    <a:pt x="83715" y="185415"/>
                  </a:lnTo>
                  <a:lnTo>
                    <a:pt x="90192" y="192305"/>
                  </a:lnTo>
                  <a:lnTo>
                    <a:pt x="95543" y="200981"/>
                  </a:lnTo>
                  <a:lnTo>
                    <a:pt x="99314" y="210698"/>
                  </a:lnTo>
                  <a:lnTo>
                    <a:pt x="101407" y="220928"/>
                  </a:lnTo>
                  <a:lnTo>
                    <a:pt x="102017" y="231385"/>
                  </a:lnTo>
                  <a:lnTo>
                    <a:pt x="101446" y="241930"/>
                  </a:lnTo>
                  <a:lnTo>
                    <a:pt x="99990" y="252502"/>
                  </a:lnTo>
                  <a:lnTo>
                    <a:pt x="97897" y="263076"/>
                  </a:lnTo>
                  <a:lnTo>
                    <a:pt x="95356" y="273642"/>
                  </a:lnTo>
                  <a:lnTo>
                    <a:pt x="92509" y="284186"/>
                  </a:lnTo>
                  <a:lnTo>
                    <a:pt x="89605" y="294254"/>
                  </a:lnTo>
                  <a:lnTo>
                    <a:pt x="86727" y="303946"/>
                  </a:lnTo>
                  <a:lnTo>
                    <a:pt x="83626" y="314114"/>
                  </a:lnTo>
                  <a:lnTo>
                    <a:pt x="7981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522640" y="3732810"/>
              <a:ext cx="111159" cy="116780"/>
            </a:xfrm>
            <a:custGeom>
              <a:avLst/>
              <a:gdLst/>
              <a:ahLst/>
              <a:cxnLst/>
              <a:rect l="0" t="0" r="0" b="0"/>
              <a:pathLst>
                <a:path w="111159" h="116780">
                  <a:moveTo>
                    <a:pt x="95506" y="10529"/>
                  </a:moveTo>
                  <a:lnTo>
                    <a:pt x="86637" y="7729"/>
                  </a:lnTo>
                  <a:lnTo>
                    <a:pt x="77650" y="6227"/>
                  </a:lnTo>
                  <a:lnTo>
                    <a:pt x="67664" y="5925"/>
                  </a:lnTo>
                  <a:lnTo>
                    <a:pt x="57030" y="6777"/>
                  </a:lnTo>
                  <a:lnTo>
                    <a:pt x="46516" y="8893"/>
                  </a:lnTo>
                  <a:lnTo>
                    <a:pt x="36568" y="12220"/>
                  </a:lnTo>
                  <a:lnTo>
                    <a:pt x="27453" y="16728"/>
                  </a:lnTo>
                  <a:lnTo>
                    <a:pt x="19414" y="22496"/>
                  </a:lnTo>
                  <a:lnTo>
                    <a:pt x="12467" y="29447"/>
                  </a:lnTo>
                  <a:lnTo>
                    <a:pt x="6787" y="37384"/>
                  </a:lnTo>
                  <a:lnTo>
                    <a:pt x="2787" y="46081"/>
                  </a:lnTo>
                  <a:lnTo>
                    <a:pt x="543" y="55332"/>
                  </a:lnTo>
                  <a:lnTo>
                    <a:pt x="0" y="64815"/>
                  </a:lnTo>
                  <a:lnTo>
                    <a:pt x="1147" y="74101"/>
                  </a:lnTo>
                  <a:lnTo>
                    <a:pt x="3811" y="82968"/>
                  </a:lnTo>
                  <a:lnTo>
                    <a:pt x="7869" y="91227"/>
                  </a:lnTo>
                  <a:lnTo>
                    <a:pt x="13333" y="98628"/>
                  </a:lnTo>
                  <a:lnTo>
                    <a:pt x="20081" y="105116"/>
                  </a:lnTo>
                  <a:lnTo>
                    <a:pt x="27881" y="110473"/>
                  </a:lnTo>
                  <a:lnTo>
                    <a:pt x="36486" y="114249"/>
                  </a:lnTo>
                  <a:lnTo>
                    <a:pt x="45676" y="116340"/>
                  </a:lnTo>
                  <a:lnTo>
                    <a:pt x="55118" y="116779"/>
                  </a:lnTo>
                  <a:lnTo>
                    <a:pt x="64377" y="115560"/>
                  </a:lnTo>
                  <a:lnTo>
                    <a:pt x="73225" y="112849"/>
                  </a:lnTo>
                  <a:lnTo>
                    <a:pt x="81472" y="108759"/>
                  </a:lnTo>
                  <a:lnTo>
                    <a:pt x="88865" y="103273"/>
                  </a:lnTo>
                  <a:lnTo>
                    <a:pt x="95352" y="96507"/>
                  </a:lnTo>
                  <a:lnTo>
                    <a:pt x="100878" y="88524"/>
                  </a:lnTo>
                  <a:lnTo>
                    <a:pt x="105300" y="79263"/>
                  </a:lnTo>
                  <a:lnTo>
                    <a:pt x="108637" y="68820"/>
                  </a:lnTo>
                  <a:lnTo>
                    <a:pt x="110728" y="57724"/>
                  </a:lnTo>
                  <a:lnTo>
                    <a:pt x="111158" y="46816"/>
                  </a:lnTo>
                  <a:lnTo>
                    <a:pt x="109858" y="36567"/>
                  </a:lnTo>
                  <a:lnTo>
                    <a:pt x="107161" y="27370"/>
                  </a:lnTo>
                  <a:lnTo>
                    <a:pt x="103260" y="18815"/>
                  </a:lnTo>
                  <a:lnTo>
                    <a:pt x="96695" y="10158"/>
                  </a:lnTo>
                  <a:lnTo>
                    <a:pt x="849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639204" y="3627525"/>
              <a:ext cx="168457" cy="326385"/>
            </a:xfrm>
            <a:custGeom>
              <a:avLst/>
              <a:gdLst/>
              <a:ahLst/>
              <a:cxnLst/>
              <a:rect l="0" t="0" r="0" b="0"/>
              <a:pathLst>
                <a:path w="168457" h="326385">
                  <a:moveTo>
                    <a:pt x="168456" y="0"/>
                  </a:moveTo>
                  <a:lnTo>
                    <a:pt x="162588" y="8802"/>
                  </a:lnTo>
                  <a:lnTo>
                    <a:pt x="157024" y="17148"/>
                  </a:lnTo>
                  <a:lnTo>
                    <a:pt x="151229" y="25847"/>
                  </a:lnTo>
                  <a:lnTo>
                    <a:pt x="145322" y="34968"/>
                  </a:lnTo>
                  <a:lnTo>
                    <a:pt x="139640" y="44463"/>
                  </a:lnTo>
                  <a:lnTo>
                    <a:pt x="134361" y="54260"/>
                  </a:lnTo>
                  <a:lnTo>
                    <a:pt x="129337" y="64447"/>
                  </a:lnTo>
                  <a:lnTo>
                    <a:pt x="124204" y="75269"/>
                  </a:lnTo>
                  <a:lnTo>
                    <a:pt x="118748" y="86804"/>
                  </a:lnTo>
                  <a:lnTo>
                    <a:pt x="112931" y="98820"/>
                  </a:lnTo>
                  <a:lnTo>
                    <a:pt x="106794" y="110886"/>
                  </a:lnTo>
                  <a:lnTo>
                    <a:pt x="100403" y="122748"/>
                  </a:lnTo>
                  <a:lnTo>
                    <a:pt x="93822" y="134492"/>
                  </a:lnTo>
                  <a:lnTo>
                    <a:pt x="87105" y="146443"/>
                  </a:lnTo>
                  <a:lnTo>
                    <a:pt x="80296" y="158780"/>
                  </a:lnTo>
                  <a:lnTo>
                    <a:pt x="73590" y="171524"/>
                  </a:lnTo>
                  <a:lnTo>
                    <a:pt x="67313" y="184619"/>
                  </a:lnTo>
                  <a:lnTo>
                    <a:pt x="61607" y="197984"/>
                  </a:lnTo>
                  <a:lnTo>
                    <a:pt x="56282" y="211382"/>
                  </a:lnTo>
                  <a:lnTo>
                    <a:pt x="50941" y="224452"/>
                  </a:lnTo>
                  <a:lnTo>
                    <a:pt x="45349" y="237018"/>
                  </a:lnTo>
                  <a:lnTo>
                    <a:pt x="39608" y="249082"/>
                  </a:lnTo>
                  <a:lnTo>
                    <a:pt x="34053" y="260724"/>
                  </a:lnTo>
                  <a:lnTo>
                    <a:pt x="28871" y="272030"/>
                  </a:lnTo>
                  <a:lnTo>
                    <a:pt x="24042" y="282825"/>
                  </a:lnTo>
                  <a:lnTo>
                    <a:pt x="18846" y="293836"/>
                  </a:lnTo>
                  <a:lnTo>
                    <a:pt x="11707" y="307151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670788" y="3616997"/>
              <a:ext cx="136871" cy="178985"/>
            </a:xfrm>
            <a:custGeom>
              <a:avLst/>
              <a:gdLst/>
              <a:ahLst/>
              <a:cxnLst/>
              <a:rect l="0" t="0" r="0" b="0"/>
              <a:pathLst>
                <a:path w="136871" h="178985">
                  <a:moveTo>
                    <a:pt x="136870" y="178984"/>
                  </a:moveTo>
                  <a:lnTo>
                    <a:pt x="133869" y="170250"/>
                  </a:lnTo>
                  <a:lnTo>
                    <a:pt x="130447" y="162543"/>
                  </a:lnTo>
                  <a:lnTo>
                    <a:pt x="126250" y="155137"/>
                  </a:lnTo>
                  <a:lnTo>
                    <a:pt x="121351" y="147703"/>
                  </a:lnTo>
                  <a:lnTo>
                    <a:pt x="115869" y="139876"/>
                  </a:lnTo>
                  <a:lnTo>
                    <a:pt x="109939" y="131501"/>
                  </a:lnTo>
                  <a:lnTo>
                    <a:pt x="103677" y="122758"/>
                  </a:lnTo>
                  <a:lnTo>
                    <a:pt x="97178" y="114043"/>
                  </a:lnTo>
                  <a:lnTo>
                    <a:pt x="90514" y="105585"/>
                  </a:lnTo>
                  <a:lnTo>
                    <a:pt x="83736" y="97279"/>
                  </a:lnTo>
                  <a:lnTo>
                    <a:pt x="76879" y="88789"/>
                  </a:lnTo>
                  <a:lnTo>
                    <a:pt x="69968" y="79934"/>
                  </a:lnTo>
                  <a:lnTo>
                    <a:pt x="63023" y="70851"/>
                  </a:lnTo>
                  <a:lnTo>
                    <a:pt x="56053" y="61900"/>
                  </a:lnTo>
                  <a:lnTo>
                    <a:pt x="49066" y="53284"/>
                  </a:lnTo>
                  <a:lnTo>
                    <a:pt x="42070" y="45041"/>
                  </a:lnTo>
                  <a:lnTo>
                    <a:pt x="35065" y="37126"/>
                  </a:lnTo>
                  <a:lnTo>
                    <a:pt x="28066" y="29478"/>
                  </a:lnTo>
                  <a:lnTo>
                    <a:pt x="21375" y="22335"/>
                  </a:lnTo>
                  <a:lnTo>
                    <a:pt x="14929" y="15529"/>
                  </a:lnTo>
                  <a:lnTo>
                    <a:pt x="8165" y="84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64488" y="167773"/>
            <a:ext cx="3462601" cy="524978"/>
            <a:chOff x="264488" y="167773"/>
            <a:chExt cx="3462601" cy="524978"/>
          </a:xfrm>
        </p:grpSpPr>
        <p:sp>
          <p:nvSpPr>
            <p:cNvPr id="2" name="Freeform 1"/>
            <p:cNvSpPr/>
            <p:nvPr/>
          </p:nvSpPr>
          <p:spPr>
            <a:xfrm>
              <a:off x="264488" y="212040"/>
              <a:ext cx="390494" cy="480711"/>
            </a:xfrm>
            <a:custGeom>
              <a:avLst/>
              <a:gdLst/>
              <a:ahLst/>
              <a:cxnLst/>
              <a:rect l="0" t="0" r="0" b="0"/>
              <a:pathLst>
                <a:path w="390494" h="480711">
                  <a:moveTo>
                    <a:pt x="293522" y="40643"/>
                  </a:moveTo>
                  <a:lnTo>
                    <a:pt x="287587" y="34843"/>
                  </a:lnTo>
                  <a:lnTo>
                    <a:pt x="281383" y="29919"/>
                  </a:lnTo>
                  <a:lnTo>
                    <a:pt x="274282" y="25416"/>
                  </a:lnTo>
                  <a:lnTo>
                    <a:pt x="266169" y="21195"/>
                  </a:lnTo>
                  <a:lnTo>
                    <a:pt x="256874" y="17182"/>
                  </a:lnTo>
                  <a:lnTo>
                    <a:pt x="246427" y="13325"/>
                  </a:lnTo>
                  <a:lnTo>
                    <a:pt x="235002" y="9745"/>
                  </a:lnTo>
                  <a:lnTo>
                    <a:pt x="222815" y="6718"/>
                  </a:lnTo>
                  <a:lnTo>
                    <a:pt x="210066" y="4349"/>
                  </a:lnTo>
                  <a:lnTo>
                    <a:pt x="196915" y="2589"/>
                  </a:lnTo>
                  <a:lnTo>
                    <a:pt x="183481" y="1325"/>
                  </a:lnTo>
                  <a:lnTo>
                    <a:pt x="169852" y="441"/>
                  </a:lnTo>
                  <a:lnTo>
                    <a:pt x="156090" y="0"/>
                  </a:lnTo>
                  <a:lnTo>
                    <a:pt x="142238" y="228"/>
                  </a:lnTo>
                  <a:lnTo>
                    <a:pt x="128329" y="1196"/>
                  </a:lnTo>
                  <a:lnTo>
                    <a:pt x="114547" y="2828"/>
                  </a:lnTo>
                  <a:lnTo>
                    <a:pt x="101213" y="4994"/>
                  </a:lnTo>
                  <a:lnTo>
                    <a:pt x="88470" y="7572"/>
                  </a:lnTo>
                  <a:lnTo>
                    <a:pt x="76455" y="10778"/>
                  </a:lnTo>
                  <a:lnTo>
                    <a:pt x="65379" y="15140"/>
                  </a:lnTo>
                  <a:lnTo>
                    <a:pt x="55261" y="20854"/>
                  </a:lnTo>
                  <a:lnTo>
                    <a:pt x="45974" y="27811"/>
                  </a:lnTo>
                  <a:lnTo>
                    <a:pt x="37342" y="35776"/>
                  </a:lnTo>
                  <a:lnTo>
                    <a:pt x="29202" y="44510"/>
                  </a:lnTo>
                  <a:lnTo>
                    <a:pt x="21581" y="53967"/>
                  </a:lnTo>
                  <a:lnTo>
                    <a:pt x="14681" y="64293"/>
                  </a:lnTo>
                  <a:lnTo>
                    <a:pt x="8571" y="75492"/>
                  </a:lnTo>
                  <a:lnTo>
                    <a:pt x="3653" y="87282"/>
                  </a:lnTo>
                  <a:lnTo>
                    <a:pt x="713" y="99195"/>
                  </a:lnTo>
                  <a:lnTo>
                    <a:pt x="0" y="110945"/>
                  </a:lnTo>
                  <a:lnTo>
                    <a:pt x="1303" y="122275"/>
                  </a:lnTo>
                  <a:lnTo>
                    <a:pt x="4229" y="132884"/>
                  </a:lnTo>
                  <a:lnTo>
                    <a:pt x="8384" y="142680"/>
                  </a:lnTo>
                  <a:lnTo>
                    <a:pt x="13594" y="151579"/>
                  </a:lnTo>
                  <a:lnTo>
                    <a:pt x="19907" y="159419"/>
                  </a:lnTo>
                  <a:lnTo>
                    <a:pt x="27268" y="166209"/>
                  </a:lnTo>
                  <a:lnTo>
                    <a:pt x="35836" y="171940"/>
                  </a:lnTo>
                  <a:lnTo>
                    <a:pt x="46030" y="176500"/>
                  </a:lnTo>
                  <a:lnTo>
                    <a:pt x="57926" y="179935"/>
                  </a:lnTo>
                  <a:lnTo>
                    <a:pt x="71153" y="182260"/>
                  </a:lnTo>
                  <a:lnTo>
                    <a:pt x="85095" y="183379"/>
                  </a:lnTo>
                  <a:lnTo>
                    <a:pt x="99327" y="183360"/>
                  </a:lnTo>
                  <a:lnTo>
                    <a:pt x="113797" y="182552"/>
                  </a:lnTo>
                  <a:lnTo>
                    <a:pt x="128723" y="181480"/>
                  </a:lnTo>
                  <a:lnTo>
                    <a:pt x="144203" y="180467"/>
                  </a:lnTo>
                  <a:lnTo>
                    <a:pt x="160039" y="179637"/>
                  </a:lnTo>
                  <a:lnTo>
                    <a:pt x="175831" y="179006"/>
                  </a:lnTo>
                  <a:lnTo>
                    <a:pt x="191346" y="178551"/>
                  </a:lnTo>
                  <a:lnTo>
                    <a:pt x="206528" y="178398"/>
                  </a:lnTo>
                  <a:lnTo>
                    <a:pt x="221409" y="178820"/>
                  </a:lnTo>
                  <a:lnTo>
                    <a:pt x="236044" y="179922"/>
                  </a:lnTo>
                  <a:lnTo>
                    <a:pt x="250331" y="181815"/>
                  </a:lnTo>
                  <a:lnTo>
                    <a:pt x="264011" y="184688"/>
                  </a:lnTo>
                  <a:lnTo>
                    <a:pt x="276994" y="188553"/>
                  </a:lnTo>
                  <a:lnTo>
                    <a:pt x="289341" y="193437"/>
                  </a:lnTo>
                  <a:lnTo>
                    <a:pt x="301174" y="199465"/>
                  </a:lnTo>
                  <a:lnTo>
                    <a:pt x="312612" y="206593"/>
                  </a:lnTo>
                  <a:lnTo>
                    <a:pt x="323600" y="214651"/>
                  </a:lnTo>
                  <a:lnTo>
                    <a:pt x="333913" y="223429"/>
                  </a:lnTo>
                  <a:lnTo>
                    <a:pt x="343477" y="232740"/>
                  </a:lnTo>
                  <a:lnTo>
                    <a:pt x="352206" y="242432"/>
                  </a:lnTo>
                  <a:lnTo>
                    <a:pt x="359923" y="252390"/>
                  </a:lnTo>
                  <a:lnTo>
                    <a:pt x="366632" y="262537"/>
                  </a:lnTo>
                  <a:lnTo>
                    <a:pt x="372477" y="272978"/>
                  </a:lnTo>
                  <a:lnTo>
                    <a:pt x="377645" y="283979"/>
                  </a:lnTo>
                  <a:lnTo>
                    <a:pt x="382301" y="295639"/>
                  </a:lnTo>
                  <a:lnTo>
                    <a:pt x="386260" y="307741"/>
                  </a:lnTo>
                  <a:lnTo>
                    <a:pt x="389016" y="319865"/>
                  </a:lnTo>
                  <a:lnTo>
                    <a:pt x="390387" y="331766"/>
                  </a:lnTo>
                  <a:lnTo>
                    <a:pt x="390493" y="343537"/>
                  </a:lnTo>
                  <a:lnTo>
                    <a:pt x="389576" y="355506"/>
                  </a:lnTo>
                  <a:lnTo>
                    <a:pt x="387881" y="367846"/>
                  </a:lnTo>
                  <a:lnTo>
                    <a:pt x="385456" y="380252"/>
                  </a:lnTo>
                  <a:lnTo>
                    <a:pt x="382159" y="392056"/>
                  </a:lnTo>
                  <a:lnTo>
                    <a:pt x="377976" y="402926"/>
                  </a:lnTo>
                  <a:lnTo>
                    <a:pt x="372863" y="413023"/>
                  </a:lnTo>
                  <a:lnTo>
                    <a:pt x="366674" y="422797"/>
                  </a:lnTo>
                  <a:lnTo>
                    <a:pt x="359430" y="432550"/>
                  </a:lnTo>
                  <a:lnTo>
                    <a:pt x="351123" y="442084"/>
                  </a:lnTo>
                  <a:lnTo>
                    <a:pt x="341644" y="450813"/>
                  </a:lnTo>
                  <a:lnTo>
                    <a:pt x="331045" y="458461"/>
                  </a:lnTo>
                  <a:lnTo>
                    <a:pt x="319504" y="464902"/>
                  </a:lnTo>
                  <a:lnTo>
                    <a:pt x="307233" y="470005"/>
                  </a:lnTo>
                  <a:lnTo>
                    <a:pt x="294420" y="473842"/>
                  </a:lnTo>
                  <a:lnTo>
                    <a:pt x="281054" y="476621"/>
                  </a:lnTo>
                  <a:lnTo>
                    <a:pt x="266943" y="478586"/>
                  </a:lnTo>
                  <a:lnTo>
                    <a:pt x="252046" y="479946"/>
                  </a:lnTo>
                  <a:lnTo>
                    <a:pt x="236618" y="480710"/>
                  </a:lnTo>
                  <a:lnTo>
                    <a:pt x="221109" y="480700"/>
                  </a:lnTo>
                  <a:lnTo>
                    <a:pt x="205786" y="479878"/>
                  </a:lnTo>
                  <a:lnTo>
                    <a:pt x="190735" y="478344"/>
                  </a:lnTo>
                  <a:lnTo>
                    <a:pt x="175942" y="476243"/>
                  </a:lnTo>
                  <a:lnTo>
                    <a:pt x="161366" y="473714"/>
                  </a:lnTo>
                  <a:lnTo>
                    <a:pt x="147119" y="470711"/>
                  </a:lnTo>
                  <a:lnTo>
                    <a:pt x="133466" y="467017"/>
                  </a:lnTo>
                  <a:lnTo>
                    <a:pt x="120510" y="462578"/>
                  </a:lnTo>
                  <a:lnTo>
                    <a:pt x="108451" y="457780"/>
                  </a:lnTo>
                  <a:lnTo>
                    <a:pt x="96380" y="452895"/>
                  </a:lnTo>
                  <a:lnTo>
                    <a:pt x="82120" y="447492"/>
                  </a:lnTo>
                  <a:lnTo>
                    <a:pt x="61895" y="44072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20484" y="491244"/>
              <a:ext cx="164631" cy="155168"/>
            </a:xfrm>
            <a:custGeom>
              <a:avLst/>
              <a:gdLst/>
              <a:ahLst/>
              <a:cxnLst/>
              <a:rect l="0" t="0" r="0" b="0"/>
              <a:pathLst>
                <a:path w="164631" h="155168">
                  <a:moveTo>
                    <a:pt x="90210" y="3595"/>
                  </a:moveTo>
                  <a:lnTo>
                    <a:pt x="81409" y="862"/>
                  </a:lnTo>
                  <a:lnTo>
                    <a:pt x="73062" y="0"/>
                  </a:lnTo>
                  <a:lnTo>
                    <a:pt x="64368" y="991"/>
                  </a:lnTo>
                  <a:lnTo>
                    <a:pt x="55420" y="3530"/>
                  </a:lnTo>
                  <a:lnTo>
                    <a:pt x="46573" y="7314"/>
                  </a:lnTo>
                  <a:lnTo>
                    <a:pt x="38039" y="12054"/>
                  </a:lnTo>
                  <a:lnTo>
                    <a:pt x="30023" y="17660"/>
                  </a:lnTo>
                  <a:lnTo>
                    <a:pt x="22794" y="24238"/>
                  </a:lnTo>
                  <a:lnTo>
                    <a:pt x="16421" y="31778"/>
                  </a:lnTo>
                  <a:lnTo>
                    <a:pt x="10974" y="40466"/>
                  </a:lnTo>
                  <a:lnTo>
                    <a:pt x="6606" y="50740"/>
                  </a:lnTo>
                  <a:lnTo>
                    <a:pt x="3300" y="62685"/>
                  </a:lnTo>
                  <a:lnTo>
                    <a:pt x="1061" y="75775"/>
                  </a:lnTo>
                  <a:lnTo>
                    <a:pt x="0" y="89092"/>
                  </a:lnTo>
                  <a:lnTo>
                    <a:pt x="71" y="102074"/>
                  </a:lnTo>
                  <a:lnTo>
                    <a:pt x="1423" y="114210"/>
                  </a:lnTo>
                  <a:lnTo>
                    <a:pt x="4458" y="124902"/>
                  </a:lnTo>
                  <a:lnTo>
                    <a:pt x="9247" y="133971"/>
                  </a:lnTo>
                  <a:lnTo>
                    <a:pt x="15734" y="141415"/>
                  </a:lnTo>
                  <a:lnTo>
                    <a:pt x="23908" y="147215"/>
                  </a:lnTo>
                  <a:lnTo>
                    <a:pt x="33588" y="151520"/>
                  </a:lnTo>
                  <a:lnTo>
                    <a:pt x="44324" y="154279"/>
                  </a:lnTo>
                  <a:lnTo>
                    <a:pt x="55513" y="155167"/>
                  </a:lnTo>
                  <a:lnTo>
                    <a:pt x="66775" y="154173"/>
                  </a:lnTo>
                  <a:lnTo>
                    <a:pt x="77944" y="151559"/>
                  </a:lnTo>
                  <a:lnTo>
                    <a:pt x="88977" y="147671"/>
                  </a:lnTo>
                  <a:lnTo>
                    <a:pt x="99874" y="142831"/>
                  </a:lnTo>
                  <a:lnTo>
                    <a:pt x="110498" y="137142"/>
                  </a:lnTo>
                  <a:lnTo>
                    <a:pt x="120566" y="130501"/>
                  </a:lnTo>
                  <a:lnTo>
                    <a:pt x="129967" y="122924"/>
                  </a:lnTo>
                  <a:lnTo>
                    <a:pt x="138586" y="114549"/>
                  </a:lnTo>
                  <a:lnTo>
                    <a:pt x="146230" y="105549"/>
                  </a:lnTo>
                  <a:lnTo>
                    <a:pt x="152881" y="96086"/>
                  </a:lnTo>
                  <a:lnTo>
                    <a:pt x="158348" y="86290"/>
                  </a:lnTo>
                  <a:lnTo>
                    <a:pt x="162197" y="76262"/>
                  </a:lnTo>
                  <a:lnTo>
                    <a:pt x="164332" y="66077"/>
                  </a:lnTo>
                  <a:lnTo>
                    <a:pt x="164630" y="55950"/>
                  </a:lnTo>
                  <a:lnTo>
                    <a:pt x="162786" y="46223"/>
                  </a:lnTo>
                  <a:lnTo>
                    <a:pt x="158836" y="37060"/>
                  </a:lnTo>
                  <a:lnTo>
                    <a:pt x="152930" y="28772"/>
                  </a:lnTo>
                  <a:lnTo>
                    <a:pt x="145154" y="21883"/>
                  </a:lnTo>
                  <a:lnTo>
                    <a:pt x="135759" y="16548"/>
                  </a:lnTo>
                  <a:lnTo>
                    <a:pt x="125683" y="12601"/>
                  </a:lnTo>
                  <a:lnTo>
                    <a:pt x="115472" y="9351"/>
                  </a:lnTo>
                  <a:lnTo>
                    <a:pt x="104233" y="651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37036" y="479909"/>
              <a:ext cx="442198" cy="159392"/>
            </a:xfrm>
            <a:custGeom>
              <a:avLst/>
              <a:gdLst/>
              <a:ahLst/>
              <a:cxnLst/>
              <a:rect l="0" t="0" r="0" b="0"/>
              <a:pathLst>
                <a:path w="442198" h="159392">
                  <a:moveTo>
                    <a:pt x="0" y="78101"/>
                  </a:moveTo>
                  <a:lnTo>
                    <a:pt x="5800" y="86902"/>
                  </a:lnTo>
                  <a:lnTo>
                    <a:pt x="10725" y="95249"/>
                  </a:lnTo>
                  <a:lnTo>
                    <a:pt x="15227" y="103948"/>
                  </a:lnTo>
                  <a:lnTo>
                    <a:pt x="19448" y="113069"/>
                  </a:lnTo>
                  <a:lnTo>
                    <a:pt x="23462" y="122564"/>
                  </a:lnTo>
                  <a:lnTo>
                    <a:pt x="27299" y="132281"/>
                  </a:lnTo>
                  <a:lnTo>
                    <a:pt x="30157" y="139526"/>
                  </a:lnTo>
                  <a:lnTo>
                    <a:pt x="31026" y="141121"/>
                  </a:lnTo>
                  <a:lnTo>
                    <a:pt x="30297" y="138267"/>
                  </a:lnTo>
                  <a:lnTo>
                    <a:pt x="28696" y="132399"/>
                  </a:lnTo>
                  <a:lnTo>
                    <a:pt x="26927" y="124284"/>
                  </a:lnTo>
                  <a:lnTo>
                    <a:pt x="25368" y="114462"/>
                  </a:lnTo>
                  <a:lnTo>
                    <a:pt x="24301" y="103373"/>
                  </a:lnTo>
                  <a:lnTo>
                    <a:pt x="24024" y="91371"/>
                  </a:lnTo>
                  <a:lnTo>
                    <a:pt x="24621" y="78739"/>
                  </a:lnTo>
                  <a:lnTo>
                    <a:pt x="26323" y="66164"/>
                  </a:lnTo>
                  <a:lnTo>
                    <a:pt x="29593" y="54710"/>
                  </a:lnTo>
                  <a:lnTo>
                    <a:pt x="34533" y="44875"/>
                  </a:lnTo>
                  <a:lnTo>
                    <a:pt x="40951" y="37121"/>
                  </a:lnTo>
                  <a:lnTo>
                    <a:pt x="48547" y="32111"/>
                  </a:lnTo>
                  <a:lnTo>
                    <a:pt x="57020" y="29939"/>
                  </a:lnTo>
                  <a:lnTo>
                    <a:pt x="65961" y="30565"/>
                  </a:lnTo>
                  <a:lnTo>
                    <a:pt x="74874" y="34084"/>
                  </a:lnTo>
                  <a:lnTo>
                    <a:pt x="83489" y="40257"/>
                  </a:lnTo>
                  <a:lnTo>
                    <a:pt x="91577" y="48448"/>
                  </a:lnTo>
                  <a:lnTo>
                    <a:pt x="98862" y="57837"/>
                  </a:lnTo>
                  <a:lnTo>
                    <a:pt x="105271" y="67770"/>
                  </a:lnTo>
                  <a:lnTo>
                    <a:pt x="110525" y="75183"/>
                  </a:lnTo>
                  <a:lnTo>
                    <a:pt x="114339" y="76488"/>
                  </a:lnTo>
                  <a:lnTo>
                    <a:pt x="117188" y="72645"/>
                  </a:lnTo>
                  <a:lnTo>
                    <a:pt x="119696" y="65453"/>
                  </a:lnTo>
                  <a:lnTo>
                    <a:pt x="122229" y="56430"/>
                  </a:lnTo>
                  <a:lnTo>
                    <a:pt x="124938" y="46520"/>
                  </a:lnTo>
                  <a:lnTo>
                    <a:pt x="128173" y="36541"/>
                  </a:lnTo>
                  <a:lnTo>
                    <a:pt x="132526" y="27342"/>
                  </a:lnTo>
                  <a:lnTo>
                    <a:pt x="138215" y="19306"/>
                  </a:lnTo>
                  <a:lnTo>
                    <a:pt x="144979" y="12903"/>
                  </a:lnTo>
                  <a:lnTo>
                    <a:pt x="152279" y="8871"/>
                  </a:lnTo>
                  <a:lnTo>
                    <a:pt x="159742" y="7385"/>
                  </a:lnTo>
                  <a:lnTo>
                    <a:pt x="167191" y="8317"/>
                  </a:lnTo>
                  <a:lnTo>
                    <a:pt x="174565" y="11517"/>
                  </a:lnTo>
                  <a:lnTo>
                    <a:pt x="181854" y="16669"/>
                  </a:lnTo>
                  <a:lnTo>
                    <a:pt x="189070" y="23532"/>
                  </a:lnTo>
                  <a:lnTo>
                    <a:pt x="196229" y="32023"/>
                  </a:lnTo>
                  <a:lnTo>
                    <a:pt x="203340" y="41948"/>
                  </a:lnTo>
                  <a:lnTo>
                    <a:pt x="210253" y="52864"/>
                  </a:lnTo>
                  <a:lnTo>
                    <a:pt x="216669" y="64181"/>
                  </a:lnTo>
                  <a:lnTo>
                    <a:pt x="222481" y="75489"/>
                  </a:lnTo>
                  <a:lnTo>
                    <a:pt x="228257" y="85089"/>
                  </a:lnTo>
                  <a:lnTo>
                    <a:pt x="234219" y="90215"/>
                  </a:lnTo>
                  <a:lnTo>
                    <a:pt x="240026" y="90844"/>
                  </a:lnTo>
                  <a:lnTo>
                    <a:pt x="246571" y="89135"/>
                  </a:lnTo>
                  <a:lnTo>
                    <a:pt x="254473" y="86766"/>
                  </a:lnTo>
                  <a:lnTo>
                    <a:pt x="263657" y="84707"/>
                  </a:lnTo>
                  <a:lnTo>
                    <a:pt x="273625" y="83537"/>
                  </a:lnTo>
                  <a:lnTo>
                    <a:pt x="283984" y="83410"/>
                  </a:lnTo>
                  <a:lnTo>
                    <a:pt x="294675" y="84063"/>
                  </a:lnTo>
                  <a:lnTo>
                    <a:pt x="305899" y="85005"/>
                  </a:lnTo>
                  <a:lnTo>
                    <a:pt x="317734" y="85908"/>
                  </a:lnTo>
                  <a:lnTo>
                    <a:pt x="329967" y="86319"/>
                  </a:lnTo>
                  <a:lnTo>
                    <a:pt x="342185" y="85601"/>
                  </a:lnTo>
                  <a:lnTo>
                    <a:pt x="354143" y="83517"/>
                  </a:lnTo>
                  <a:lnTo>
                    <a:pt x="365613" y="80166"/>
                  </a:lnTo>
                  <a:lnTo>
                    <a:pt x="376317" y="75783"/>
                  </a:lnTo>
                  <a:lnTo>
                    <a:pt x="386167" y="70610"/>
                  </a:lnTo>
                  <a:lnTo>
                    <a:pt x="394764" y="64699"/>
                  </a:lnTo>
                  <a:lnTo>
                    <a:pt x="401336" y="57908"/>
                  </a:lnTo>
                  <a:lnTo>
                    <a:pt x="405638" y="50236"/>
                  </a:lnTo>
                  <a:lnTo>
                    <a:pt x="407731" y="41967"/>
                  </a:lnTo>
                  <a:lnTo>
                    <a:pt x="407707" y="33571"/>
                  </a:lnTo>
                  <a:lnTo>
                    <a:pt x="405831" y="25340"/>
                  </a:lnTo>
                  <a:lnTo>
                    <a:pt x="402150" y="17696"/>
                  </a:lnTo>
                  <a:lnTo>
                    <a:pt x="396415" y="11248"/>
                  </a:lnTo>
                  <a:lnTo>
                    <a:pt x="388676" y="6216"/>
                  </a:lnTo>
                  <a:lnTo>
                    <a:pt x="379397" y="2653"/>
                  </a:lnTo>
                  <a:lnTo>
                    <a:pt x="369261" y="620"/>
                  </a:lnTo>
                  <a:lnTo>
                    <a:pt x="358747" y="0"/>
                  </a:lnTo>
                  <a:lnTo>
                    <a:pt x="348265" y="870"/>
                  </a:lnTo>
                  <a:lnTo>
                    <a:pt x="338235" y="3573"/>
                  </a:lnTo>
                  <a:lnTo>
                    <a:pt x="328831" y="8131"/>
                  </a:lnTo>
                  <a:lnTo>
                    <a:pt x="320195" y="14291"/>
                  </a:lnTo>
                  <a:lnTo>
                    <a:pt x="312533" y="21713"/>
                  </a:lnTo>
                  <a:lnTo>
                    <a:pt x="305862" y="30079"/>
                  </a:lnTo>
                  <a:lnTo>
                    <a:pt x="300211" y="39288"/>
                  </a:lnTo>
                  <a:lnTo>
                    <a:pt x="295705" y="49446"/>
                  </a:lnTo>
                  <a:lnTo>
                    <a:pt x="292310" y="60533"/>
                  </a:lnTo>
                  <a:lnTo>
                    <a:pt x="290182" y="72248"/>
                  </a:lnTo>
                  <a:lnTo>
                    <a:pt x="289726" y="84111"/>
                  </a:lnTo>
                  <a:lnTo>
                    <a:pt x="291018" y="95828"/>
                  </a:lnTo>
                  <a:lnTo>
                    <a:pt x="294005" y="107135"/>
                  </a:lnTo>
                  <a:lnTo>
                    <a:pt x="298675" y="117729"/>
                  </a:lnTo>
                  <a:lnTo>
                    <a:pt x="304858" y="127510"/>
                  </a:lnTo>
                  <a:lnTo>
                    <a:pt x="312432" y="136230"/>
                  </a:lnTo>
                  <a:lnTo>
                    <a:pt x="321411" y="143417"/>
                  </a:lnTo>
                  <a:lnTo>
                    <a:pt x="331675" y="148956"/>
                  </a:lnTo>
                  <a:lnTo>
                    <a:pt x="343159" y="153032"/>
                  </a:lnTo>
                  <a:lnTo>
                    <a:pt x="355924" y="155942"/>
                  </a:lnTo>
                  <a:lnTo>
                    <a:pt x="369865" y="157973"/>
                  </a:lnTo>
                  <a:lnTo>
                    <a:pt x="384207" y="159179"/>
                  </a:lnTo>
                  <a:lnTo>
                    <a:pt x="399113" y="159391"/>
                  </a:lnTo>
                  <a:lnTo>
                    <a:pt x="417005" y="157518"/>
                  </a:lnTo>
                  <a:lnTo>
                    <a:pt x="442197" y="15180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62425" y="406187"/>
              <a:ext cx="159006" cy="198149"/>
            </a:xfrm>
            <a:custGeom>
              <a:avLst/>
              <a:gdLst/>
              <a:ahLst/>
              <a:cxnLst/>
              <a:rect l="0" t="0" r="0" b="0"/>
              <a:pathLst>
                <a:path w="159006" h="198149">
                  <a:moveTo>
                    <a:pt x="1077" y="88652"/>
                  </a:moveTo>
                  <a:lnTo>
                    <a:pt x="12812" y="88652"/>
                  </a:lnTo>
                  <a:lnTo>
                    <a:pt x="23941" y="88652"/>
                  </a:lnTo>
                  <a:lnTo>
                    <a:pt x="35535" y="88647"/>
                  </a:lnTo>
                  <a:lnTo>
                    <a:pt x="47523" y="88475"/>
                  </a:lnTo>
                  <a:lnTo>
                    <a:pt x="59535" y="87826"/>
                  </a:lnTo>
                  <a:lnTo>
                    <a:pt x="71338" y="86573"/>
                  </a:lnTo>
                  <a:lnTo>
                    <a:pt x="82864" y="84747"/>
                  </a:lnTo>
                  <a:lnTo>
                    <a:pt x="94133" y="82451"/>
                  </a:lnTo>
                  <a:lnTo>
                    <a:pt x="105187" y="79790"/>
                  </a:lnTo>
                  <a:lnTo>
                    <a:pt x="115915" y="76699"/>
                  </a:lnTo>
                  <a:lnTo>
                    <a:pt x="126053" y="72946"/>
                  </a:lnTo>
                  <a:lnTo>
                    <a:pt x="135490" y="68454"/>
                  </a:lnTo>
                  <a:lnTo>
                    <a:pt x="143794" y="63133"/>
                  </a:lnTo>
                  <a:lnTo>
                    <a:pt x="150162" y="56804"/>
                  </a:lnTo>
                  <a:lnTo>
                    <a:pt x="154320" y="49474"/>
                  </a:lnTo>
                  <a:lnTo>
                    <a:pt x="156144" y="41450"/>
                  </a:lnTo>
                  <a:lnTo>
                    <a:pt x="155406" y="33226"/>
                  </a:lnTo>
                  <a:lnTo>
                    <a:pt x="152238" y="25114"/>
                  </a:lnTo>
                  <a:lnTo>
                    <a:pt x="146875" y="17551"/>
                  </a:lnTo>
                  <a:lnTo>
                    <a:pt x="139473" y="11157"/>
                  </a:lnTo>
                  <a:lnTo>
                    <a:pt x="130318" y="6163"/>
                  </a:lnTo>
                  <a:lnTo>
                    <a:pt x="119937" y="2624"/>
                  </a:lnTo>
                  <a:lnTo>
                    <a:pt x="108987" y="608"/>
                  </a:lnTo>
                  <a:lnTo>
                    <a:pt x="97886" y="0"/>
                  </a:lnTo>
                  <a:lnTo>
                    <a:pt x="86825" y="878"/>
                  </a:lnTo>
                  <a:lnTo>
                    <a:pt x="75865" y="3586"/>
                  </a:lnTo>
                  <a:lnTo>
                    <a:pt x="65015" y="8142"/>
                  </a:lnTo>
                  <a:lnTo>
                    <a:pt x="54423" y="14132"/>
                  </a:lnTo>
                  <a:lnTo>
                    <a:pt x="44377" y="20907"/>
                  </a:lnTo>
                  <a:lnTo>
                    <a:pt x="34990" y="28021"/>
                  </a:lnTo>
                  <a:lnTo>
                    <a:pt x="26381" y="35405"/>
                  </a:lnTo>
                  <a:lnTo>
                    <a:pt x="18743" y="43267"/>
                  </a:lnTo>
                  <a:lnTo>
                    <a:pt x="12097" y="51702"/>
                  </a:lnTo>
                  <a:lnTo>
                    <a:pt x="6633" y="60672"/>
                  </a:lnTo>
                  <a:lnTo>
                    <a:pt x="2786" y="70079"/>
                  </a:lnTo>
                  <a:lnTo>
                    <a:pt x="643" y="79820"/>
                  </a:lnTo>
                  <a:lnTo>
                    <a:pt x="0" y="89802"/>
                  </a:lnTo>
                  <a:lnTo>
                    <a:pt x="548" y="99957"/>
                  </a:lnTo>
                  <a:lnTo>
                    <a:pt x="1992" y="110231"/>
                  </a:lnTo>
                  <a:lnTo>
                    <a:pt x="4247" y="120588"/>
                  </a:lnTo>
                  <a:lnTo>
                    <a:pt x="7430" y="131001"/>
                  </a:lnTo>
                  <a:lnTo>
                    <a:pt x="11536" y="141447"/>
                  </a:lnTo>
                  <a:lnTo>
                    <a:pt x="16597" y="151750"/>
                  </a:lnTo>
                  <a:lnTo>
                    <a:pt x="22751" y="161596"/>
                  </a:lnTo>
                  <a:lnTo>
                    <a:pt x="29973" y="170839"/>
                  </a:lnTo>
                  <a:lnTo>
                    <a:pt x="38264" y="179180"/>
                  </a:lnTo>
                  <a:lnTo>
                    <a:pt x="47732" y="186105"/>
                  </a:lnTo>
                  <a:lnTo>
                    <a:pt x="58320" y="191460"/>
                  </a:lnTo>
                  <a:lnTo>
                    <a:pt x="69683" y="195241"/>
                  </a:lnTo>
                  <a:lnTo>
                    <a:pt x="81302" y="197421"/>
                  </a:lnTo>
                  <a:lnTo>
                    <a:pt x="92851" y="198148"/>
                  </a:lnTo>
                  <a:lnTo>
                    <a:pt x="104142" y="197655"/>
                  </a:lnTo>
                  <a:lnTo>
                    <a:pt x="116348" y="196012"/>
                  </a:lnTo>
                  <a:lnTo>
                    <a:pt x="132774" y="191960"/>
                  </a:lnTo>
                  <a:lnTo>
                    <a:pt x="159005" y="18340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95129" y="442196"/>
              <a:ext cx="136872" cy="168457"/>
            </a:xfrm>
            <a:custGeom>
              <a:avLst/>
              <a:gdLst/>
              <a:ahLst/>
              <a:cxnLst/>
              <a:rect l="0" t="0" r="0" b="0"/>
              <a:pathLst>
                <a:path w="136872" h="168457">
                  <a:moveTo>
                    <a:pt x="136871" y="0"/>
                  </a:moveTo>
                  <a:lnTo>
                    <a:pt x="131003" y="5935"/>
                  </a:lnTo>
                  <a:lnTo>
                    <a:pt x="125438" y="12140"/>
                  </a:lnTo>
                  <a:lnTo>
                    <a:pt x="119640" y="19231"/>
                  </a:lnTo>
                  <a:lnTo>
                    <a:pt x="113559" y="26998"/>
                  </a:lnTo>
                  <a:lnTo>
                    <a:pt x="107229" y="34996"/>
                  </a:lnTo>
                  <a:lnTo>
                    <a:pt x="100701" y="42947"/>
                  </a:lnTo>
                  <a:lnTo>
                    <a:pt x="94025" y="51067"/>
                  </a:lnTo>
                  <a:lnTo>
                    <a:pt x="87242" y="59956"/>
                  </a:lnTo>
                  <a:lnTo>
                    <a:pt x="80385" y="69891"/>
                  </a:lnTo>
                  <a:lnTo>
                    <a:pt x="73475" y="80511"/>
                  </a:lnTo>
                  <a:lnTo>
                    <a:pt x="66530" y="91033"/>
                  </a:lnTo>
                  <a:lnTo>
                    <a:pt x="59561" y="100999"/>
                  </a:lnTo>
                  <a:lnTo>
                    <a:pt x="52575" y="110300"/>
                  </a:lnTo>
                  <a:lnTo>
                    <a:pt x="45578" y="119000"/>
                  </a:lnTo>
                  <a:lnTo>
                    <a:pt x="38579" y="127215"/>
                  </a:lnTo>
                  <a:lnTo>
                    <a:pt x="31690" y="134955"/>
                  </a:lnTo>
                  <a:lnTo>
                    <a:pt x="24346" y="142978"/>
                  </a:lnTo>
                  <a:lnTo>
                    <a:pt x="14785" y="15310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84601" y="410611"/>
              <a:ext cx="157928" cy="200042"/>
            </a:xfrm>
            <a:custGeom>
              <a:avLst/>
              <a:gdLst/>
              <a:ahLst/>
              <a:cxnLst/>
              <a:rect l="0" t="0" r="0" b="0"/>
              <a:pathLst>
                <a:path w="157928" h="200042">
                  <a:moveTo>
                    <a:pt x="0" y="0"/>
                  </a:moveTo>
                  <a:lnTo>
                    <a:pt x="3067" y="8868"/>
                  </a:lnTo>
                  <a:lnTo>
                    <a:pt x="7130" y="17855"/>
                  </a:lnTo>
                  <a:lnTo>
                    <a:pt x="12618" y="27846"/>
                  </a:lnTo>
                  <a:lnTo>
                    <a:pt x="19205" y="38654"/>
                  </a:lnTo>
                  <a:lnTo>
                    <a:pt x="26355" y="49817"/>
                  </a:lnTo>
                  <a:lnTo>
                    <a:pt x="33703" y="61022"/>
                  </a:lnTo>
                  <a:lnTo>
                    <a:pt x="41235" y="72134"/>
                  </a:lnTo>
                  <a:lnTo>
                    <a:pt x="49193" y="83119"/>
                  </a:lnTo>
                  <a:lnTo>
                    <a:pt x="57685" y="93984"/>
                  </a:lnTo>
                  <a:lnTo>
                    <a:pt x="66522" y="104754"/>
                  </a:lnTo>
                  <a:lnTo>
                    <a:pt x="75307" y="115452"/>
                  </a:lnTo>
                  <a:lnTo>
                    <a:pt x="83811" y="126092"/>
                  </a:lnTo>
                  <a:lnTo>
                    <a:pt x="91980" y="136528"/>
                  </a:lnTo>
                  <a:lnTo>
                    <a:pt x="99845" y="146462"/>
                  </a:lnTo>
                  <a:lnTo>
                    <a:pt x="107469" y="155769"/>
                  </a:lnTo>
                  <a:lnTo>
                    <a:pt x="114994" y="164381"/>
                  </a:lnTo>
                  <a:lnTo>
                    <a:pt x="123584" y="173150"/>
                  </a:lnTo>
                  <a:lnTo>
                    <a:pt x="136233" y="183962"/>
                  </a:lnTo>
                  <a:lnTo>
                    <a:pt x="157927" y="20004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99748" y="401766"/>
              <a:ext cx="195465" cy="184310"/>
            </a:xfrm>
            <a:custGeom>
              <a:avLst/>
              <a:gdLst/>
              <a:ahLst/>
              <a:cxnLst/>
              <a:rect l="0" t="0" r="0" b="0"/>
              <a:pathLst>
                <a:path w="195465" h="184310">
                  <a:moveTo>
                    <a:pt x="111236" y="40430"/>
                  </a:moveTo>
                  <a:lnTo>
                    <a:pt x="105301" y="31696"/>
                  </a:lnTo>
                  <a:lnTo>
                    <a:pt x="99097" y="23990"/>
                  </a:lnTo>
                  <a:lnTo>
                    <a:pt x="92001" y="16601"/>
                  </a:lnTo>
                  <a:lnTo>
                    <a:pt x="84061" y="9859"/>
                  </a:lnTo>
                  <a:lnTo>
                    <a:pt x="75414" y="4625"/>
                  </a:lnTo>
                  <a:lnTo>
                    <a:pt x="66225" y="1268"/>
                  </a:lnTo>
                  <a:lnTo>
                    <a:pt x="56798" y="0"/>
                  </a:lnTo>
                  <a:lnTo>
                    <a:pt x="47556" y="1120"/>
                  </a:lnTo>
                  <a:lnTo>
                    <a:pt x="38721" y="4543"/>
                  </a:lnTo>
                  <a:lnTo>
                    <a:pt x="30486" y="9909"/>
                  </a:lnTo>
                  <a:lnTo>
                    <a:pt x="23101" y="16782"/>
                  </a:lnTo>
                  <a:lnTo>
                    <a:pt x="16621" y="24777"/>
                  </a:lnTo>
                  <a:lnTo>
                    <a:pt x="11099" y="33904"/>
                  </a:lnTo>
                  <a:lnTo>
                    <a:pt x="6680" y="44538"/>
                  </a:lnTo>
                  <a:lnTo>
                    <a:pt x="3339" y="56762"/>
                  </a:lnTo>
                  <a:lnTo>
                    <a:pt x="1078" y="70225"/>
                  </a:lnTo>
                  <a:lnTo>
                    <a:pt x="0" y="84332"/>
                  </a:lnTo>
                  <a:lnTo>
                    <a:pt x="52" y="98670"/>
                  </a:lnTo>
                  <a:lnTo>
                    <a:pt x="1052" y="112872"/>
                  </a:lnTo>
                  <a:lnTo>
                    <a:pt x="2786" y="126555"/>
                  </a:lnTo>
                  <a:lnTo>
                    <a:pt x="5069" y="139560"/>
                  </a:lnTo>
                  <a:lnTo>
                    <a:pt x="8076" y="151597"/>
                  </a:lnTo>
                  <a:lnTo>
                    <a:pt x="12304" y="162163"/>
                  </a:lnTo>
                  <a:lnTo>
                    <a:pt x="17924" y="171109"/>
                  </a:lnTo>
                  <a:lnTo>
                    <a:pt x="24648" y="178118"/>
                  </a:lnTo>
                  <a:lnTo>
                    <a:pt x="31924" y="182554"/>
                  </a:lnTo>
                  <a:lnTo>
                    <a:pt x="39374" y="184309"/>
                  </a:lnTo>
                  <a:lnTo>
                    <a:pt x="46815" y="183556"/>
                  </a:lnTo>
                  <a:lnTo>
                    <a:pt x="54183" y="180475"/>
                  </a:lnTo>
                  <a:lnTo>
                    <a:pt x="61465" y="175407"/>
                  </a:lnTo>
                  <a:lnTo>
                    <a:pt x="68506" y="168770"/>
                  </a:lnTo>
                  <a:lnTo>
                    <a:pt x="75015" y="160962"/>
                  </a:lnTo>
                  <a:lnTo>
                    <a:pt x="80877" y="152305"/>
                  </a:lnTo>
                  <a:lnTo>
                    <a:pt x="86136" y="142886"/>
                  </a:lnTo>
                  <a:lnTo>
                    <a:pt x="90904" y="132578"/>
                  </a:lnTo>
                  <a:lnTo>
                    <a:pt x="95312" y="121428"/>
                  </a:lnTo>
                  <a:lnTo>
                    <a:pt x="99948" y="111165"/>
                  </a:lnTo>
                  <a:lnTo>
                    <a:pt x="105004" y="105014"/>
                  </a:lnTo>
                  <a:lnTo>
                    <a:pt x="109677" y="103995"/>
                  </a:lnTo>
                  <a:lnTo>
                    <a:pt x="113883" y="106984"/>
                  </a:lnTo>
                  <a:lnTo>
                    <a:pt x="117783" y="112651"/>
                  </a:lnTo>
                  <a:lnTo>
                    <a:pt x="121675" y="119875"/>
                  </a:lnTo>
                  <a:lnTo>
                    <a:pt x="125947" y="127723"/>
                  </a:lnTo>
                  <a:lnTo>
                    <a:pt x="130778" y="135659"/>
                  </a:lnTo>
                  <a:lnTo>
                    <a:pt x="136322" y="142975"/>
                  </a:lnTo>
                  <a:lnTo>
                    <a:pt x="142797" y="148689"/>
                  </a:lnTo>
                  <a:lnTo>
                    <a:pt x="150219" y="152429"/>
                  </a:lnTo>
                  <a:lnTo>
                    <a:pt x="158195" y="154484"/>
                  </a:lnTo>
                  <a:lnTo>
                    <a:pt x="166908" y="155730"/>
                  </a:lnTo>
                  <a:lnTo>
                    <a:pt x="178242" y="156273"/>
                  </a:lnTo>
                  <a:lnTo>
                    <a:pt x="195464" y="15624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37326" y="444112"/>
              <a:ext cx="210571" cy="113899"/>
            </a:xfrm>
            <a:custGeom>
              <a:avLst/>
              <a:gdLst/>
              <a:ahLst/>
              <a:cxnLst/>
              <a:rect l="0" t="0" r="0" b="0"/>
              <a:pathLst>
                <a:path w="210571" h="113899">
                  <a:moveTo>
                    <a:pt x="0" y="29670"/>
                  </a:moveTo>
                  <a:lnTo>
                    <a:pt x="0" y="41405"/>
                  </a:lnTo>
                  <a:lnTo>
                    <a:pt x="0" y="52534"/>
                  </a:lnTo>
                  <a:lnTo>
                    <a:pt x="4" y="64128"/>
                  </a:lnTo>
                  <a:lnTo>
                    <a:pt x="177" y="76116"/>
                  </a:lnTo>
                  <a:lnTo>
                    <a:pt x="826" y="88128"/>
                  </a:lnTo>
                  <a:lnTo>
                    <a:pt x="2060" y="99862"/>
                  </a:lnTo>
                  <a:lnTo>
                    <a:pt x="3173" y="108830"/>
                  </a:lnTo>
                  <a:lnTo>
                    <a:pt x="3329" y="111751"/>
                  </a:lnTo>
                  <a:lnTo>
                    <a:pt x="2889" y="109196"/>
                  </a:lnTo>
                  <a:lnTo>
                    <a:pt x="2272" y="102735"/>
                  </a:lnTo>
                  <a:lnTo>
                    <a:pt x="1688" y="93506"/>
                  </a:lnTo>
                  <a:lnTo>
                    <a:pt x="1212" y="82097"/>
                  </a:lnTo>
                  <a:lnTo>
                    <a:pt x="860" y="68980"/>
                  </a:lnTo>
                  <a:lnTo>
                    <a:pt x="943" y="55063"/>
                  </a:lnTo>
                  <a:lnTo>
                    <a:pt x="2054" y="41619"/>
                  </a:lnTo>
                  <a:lnTo>
                    <a:pt x="4436" y="29326"/>
                  </a:lnTo>
                  <a:lnTo>
                    <a:pt x="8171" y="18782"/>
                  </a:lnTo>
                  <a:lnTo>
                    <a:pt x="13352" y="10751"/>
                  </a:lnTo>
                  <a:lnTo>
                    <a:pt x="19872" y="5401"/>
                  </a:lnTo>
                  <a:lnTo>
                    <a:pt x="27334" y="2739"/>
                  </a:lnTo>
                  <a:lnTo>
                    <a:pt x="35172" y="2899"/>
                  </a:lnTo>
                  <a:lnTo>
                    <a:pt x="43026" y="5667"/>
                  </a:lnTo>
                  <a:lnTo>
                    <a:pt x="50585" y="10588"/>
                  </a:lnTo>
                  <a:lnTo>
                    <a:pt x="57507" y="17161"/>
                  </a:lnTo>
                  <a:lnTo>
                    <a:pt x="63694" y="24911"/>
                  </a:lnTo>
                  <a:lnTo>
                    <a:pt x="69767" y="32257"/>
                  </a:lnTo>
                  <a:lnTo>
                    <a:pt x="76623" y="35759"/>
                  </a:lnTo>
                  <a:lnTo>
                    <a:pt x="83849" y="34071"/>
                  </a:lnTo>
                  <a:lnTo>
                    <a:pt x="90685" y="29149"/>
                  </a:lnTo>
                  <a:lnTo>
                    <a:pt x="97385" y="22640"/>
                  </a:lnTo>
                  <a:lnTo>
                    <a:pt x="104492" y="15856"/>
                  </a:lnTo>
                  <a:lnTo>
                    <a:pt x="112263" y="9485"/>
                  </a:lnTo>
                  <a:lnTo>
                    <a:pt x="120709" y="4221"/>
                  </a:lnTo>
                  <a:lnTo>
                    <a:pt x="129726" y="963"/>
                  </a:lnTo>
                  <a:lnTo>
                    <a:pt x="139182" y="0"/>
                  </a:lnTo>
                  <a:lnTo>
                    <a:pt x="148795" y="1285"/>
                  </a:lnTo>
                  <a:lnTo>
                    <a:pt x="158165" y="4721"/>
                  </a:lnTo>
                  <a:lnTo>
                    <a:pt x="167088" y="10033"/>
                  </a:lnTo>
                  <a:lnTo>
                    <a:pt x="175383" y="17001"/>
                  </a:lnTo>
                  <a:lnTo>
                    <a:pt x="182809" y="25564"/>
                  </a:lnTo>
                  <a:lnTo>
                    <a:pt x="189317" y="35536"/>
                  </a:lnTo>
                  <a:lnTo>
                    <a:pt x="194874" y="46613"/>
                  </a:lnTo>
                  <a:lnTo>
                    <a:pt x="199911" y="59845"/>
                  </a:lnTo>
                  <a:lnTo>
                    <a:pt x="204872" y="79745"/>
                  </a:lnTo>
                  <a:lnTo>
                    <a:pt x="210570" y="11389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17444" y="421741"/>
              <a:ext cx="119999" cy="257022"/>
            </a:xfrm>
            <a:custGeom>
              <a:avLst/>
              <a:gdLst/>
              <a:ahLst/>
              <a:cxnLst/>
              <a:rect l="0" t="0" r="0" b="0"/>
              <a:pathLst>
                <a:path w="119999" h="257022">
                  <a:moveTo>
                    <a:pt x="25209" y="83626"/>
                  </a:moveTo>
                  <a:lnTo>
                    <a:pt x="22409" y="95295"/>
                  </a:lnTo>
                  <a:lnTo>
                    <a:pt x="20907" y="105783"/>
                  </a:lnTo>
                  <a:lnTo>
                    <a:pt x="20596" y="116090"/>
                  </a:lnTo>
                  <a:lnTo>
                    <a:pt x="21102" y="126564"/>
                  </a:lnTo>
                  <a:lnTo>
                    <a:pt x="21922" y="137556"/>
                  </a:lnTo>
                  <a:lnTo>
                    <a:pt x="22742" y="149199"/>
                  </a:lnTo>
                  <a:lnTo>
                    <a:pt x="23599" y="161452"/>
                  </a:lnTo>
                  <a:lnTo>
                    <a:pt x="24774" y="174207"/>
                  </a:lnTo>
                  <a:lnTo>
                    <a:pt x="26408" y="187347"/>
                  </a:lnTo>
                  <a:lnTo>
                    <a:pt x="28336" y="200933"/>
                  </a:lnTo>
                  <a:lnTo>
                    <a:pt x="30175" y="215192"/>
                  </a:lnTo>
                  <a:lnTo>
                    <a:pt x="31706" y="230156"/>
                  </a:lnTo>
                  <a:lnTo>
                    <a:pt x="32697" y="244406"/>
                  </a:lnTo>
                  <a:lnTo>
                    <a:pt x="32222" y="254136"/>
                  </a:lnTo>
                  <a:lnTo>
                    <a:pt x="29964" y="257021"/>
                  </a:lnTo>
                  <a:lnTo>
                    <a:pt x="27078" y="254345"/>
                  </a:lnTo>
                  <a:lnTo>
                    <a:pt x="24006" y="247664"/>
                  </a:lnTo>
                  <a:lnTo>
                    <a:pt x="20834" y="237954"/>
                  </a:lnTo>
                  <a:lnTo>
                    <a:pt x="17584" y="225959"/>
                  </a:lnTo>
                  <a:lnTo>
                    <a:pt x="14433" y="212449"/>
                  </a:lnTo>
                  <a:lnTo>
                    <a:pt x="11705" y="198210"/>
                  </a:lnTo>
                  <a:lnTo>
                    <a:pt x="9537" y="183731"/>
                  </a:lnTo>
                  <a:lnTo>
                    <a:pt x="7744" y="169239"/>
                  </a:lnTo>
                  <a:lnTo>
                    <a:pt x="5927" y="154818"/>
                  </a:lnTo>
                  <a:lnTo>
                    <a:pt x="3859" y="140481"/>
                  </a:lnTo>
                  <a:lnTo>
                    <a:pt x="1808" y="126053"/>
                  </a:lnTo>
                  <a:lnTo>
                    <a:pt x="416" y="111213"/>
                  </a:lnTo>
                  <a:lnTo>
                    <a:pt x="0" y="95823"/>
                  </a:lnTo>
                  <a:lnTo>
                    <a:pt x="553" y="80231"/>
                  </a:lnTo>
                  <a:lnTo>
                    <a:pt x="1920" y="65143"/>
                  </a:lnTo>
                  <a:lnTo>
                    <a:pt x="3926" y="50931"/>
                  </a:lnTo>
                  <a:lnTo>
                    <a:pt x="6730" y="37948"/>
                  </a:lnTo>
                  <a:lnTo>
                    <a:pt x="10815" y="26679"/>
                  </a:lnTo>
                  <a:lnTo>
                    <a:pt x="16345" y="17225"/>
                  </a:lnTo>
                  <a:lnTo>
                    <a:pt x="23346" y="9690"/>
                  </a:lnTo>
                  <a:lnTo>
                    <a:pt x="31872" y="4362"/>
                  </a:lnTo>
                  <a:lnTo>
                    <a:pt x="41792" y="1187"/>
                  </a:lnTo>
                  <a:lnTo>
                    <a:pt x="52690" y="0"/>
                  </a:lnTo>
                  <a:lnTo>
                    <a:pt x="63989" y="708"/>
                  </a:lnTo>
                  <a:lnTo>
                    <a:pt x="75315" y="3073"/>
                  </a:lnTo>
                  <a:lnTo>
                    <a:pt x="86188" y="6929"/>
                  </a:lnTo>
                  <a:lnTo>
                    <a:pt x="95957" y="12258"/>
                  </a:lnTo>
                  <a:lnTo>
                    <a:pt x="104365" y="18914"/>
                  </a:lnTo>
                  <a:lnTo>
                    <a:pt x="111180" y="26653"/>
                  </a:lnTo>
                  <a:lnTo>
                    <a:pt x="116017" y="35218"/>
                  </a:lnTo>
                  <a:lnTo>
                    <a:pt x="118864" y="44385"/>
                  </a:lnTo>
                  <a:lnTo>
                    <a:pt x="119998" y="53981"/>
                  </a:lnTo>
                  <a:lnTo>
                    <a:pt x="119788" y="63875"/>
                  </a:lnTo>
                  <a:lnTo>
                    <a:pt x="118570" y="73970"/>
                  </a:lnTo>
                  <a:lnTo>
                    <a:pt x="116298" y="84036"/>
                  </a:lnTo>
                  <a:lnTo>
                    <a:pt x="112572" y="93722"/>
                  </a:lnTo>
                  <a:lnTo>
                    <a:pt x="107297" y="102853"/>
                  </a:lnTo>
                  <a:lnTo>
                    <a:pt x="100919" y="110950"/>
                  </a:lnTo>
                  <a:lnTo>
                    <a:pt x="93526" y="117828"/>
                  </a:lnTo>
                  <a:lnTo>
                    <a:pt x="83350" y="122973"/>
                  </a:lnTo>
                  <a:lnTo>
                    <a:pt x="67322" y="12574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00580" y="221098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82"/>
                  </a:lnTo>
                  <a:lnTo>
                    <a:pt x="3686" y="62143"/>
                  </a:lnTo>
                  <a:lnTo>
                    <a:pt x="5354" y="80284"/>
                  </a:lnTo>
                  <a:lnTo>
                    <a:pt x="6772" y="99257"/>
                  </a:lnTo>
                  <a:lnTo>
                    <a:pt x="8043" y="118352"/>
                  </a:lnTo>
                  <a:lnTo>
                    <a:pt x="9502" y="136471"/>
                  </a:lnTo>
                  <a:lnTo>
                    <a:pt x="11335" y="153100"/>
                  </a:lnTo>
                  <a:lnTo>
                    <a:pt x="13566" y="168566"/>
                  </a:lnTo>
                  <a:lnTo>
                    <a:pt x="16142" y="183721"/>
                  </a:lnTo>
                  <a:lnTo>
                    <a:pt x="18985" y="199103"/>
                  </a:lnTo>
                  <a:lnTo>
                    <a:pt x="21860" y="214743"/>
                  </a:lnTo>
                  <a:lnTo>
                    <a:pt x="24404" y="230338"/>
                  </a:lnTo>
                  <a:lnTo>
                    <a:pt x="26444" y="245675"/>
                  </a:lnTo>
                  <a:lnTo>
                    <a:pt x="27984" y="260293"/>
                  </a:lnTo>
                  <a:lnTo>
                    <a:pt x="29268" y="274957"/>
                  </a:lnTo>
                  <a:lnTo>
                    <a:pt x="30403" y="292071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78847" y="380433"/>
              <a:ext cx="111247" cy="171189"/>
            </a:xfrm>
            <a:custGeom>
              <a:avLst/>
              <a:gdLst/>
              <a:ahLst/>
              <a:cxnLst/>
              <a:rect l="0" t="0" r="0" b="0"/>
              <a:pathLst>
                <a:path w="111247" h="171189">
                  <a:moveTo>
                    <a:pt x="5961" y="103877"/>
                  </a:moveTo>
                  <a:lnTo>
                    <a:pt x="14762" y="98077"/>
                  </a:lnTo>
                  <a:lnTo>
                    <a:pt x="23109" y="93153"/>
                  </a:lnTo>
                  <a:lnTo>
                    <a:pt x="31808" y="88645"/>
                  </a:lnTo>
                  <a:lnTo>
                    <a:pt x="40928" y="84252"/>
                  </a:lnTo>
                  <a:lnTo>
                    <a:pt x="50424" y="79590"/>
                  </a:lnTo>
                  <a:lnTo>
                    <a:pt x="60206" y="74471"/>
                  </a:lnTo>
                  <a:lnTo>
                    <a:pt x="69875" y="68720"/>
                  </a:lnTo>
                  <a:lnTo>
                    <a:pt x="78752" y="62100"/>
                  </a:lnTo>
                  <a:lnTo>
                    <a:pt x="86518" y="54573"/>
                  </a:lnTo>
                  <a:lnTo>
                    <a:pt x="92713" y="46416"/>
                  </a:lnTo>
                  <a:lnTo>
                    <a:pt x="96593" y="38103"/>
                  </a:lnTo>
                  <a:lnTo>
                    <a:pt x="97970" y="29926"/>
                  </a:lnTo>
                  <a:lnTo>
                    <a:pt x="96963" y="22151"/>
                  </a:lnTo>
                  <a:lnTo>
                    <a:pt x="93711" y="15082"/>
                  </a:lnTo>
                  <a:lnTo>
                    <a:pt x="88527" y="8826"/>
                  </a:lnTo>
                  <a:lnTo>
                    <a:pt x="81813" y="3796"/>
                  </a:lnTo>
                  <a:lnTo>
                    <a:pt x="73954" y="772"/>
                  </a:lnTo>
                  <a:lnTo>
                    <a:pt x="65272" y="0"/>
                  </a:lnTo>
                  <a:lnTo>
                    <a:pt x="56174" y="1261"/>
                  </a:lnTo>
                  <a:lnTo>
                    <a:pt x="47148" y="4158"/>
                  </a:lnTo>
                  <a:lnTo>
                    <a:pt x="38454" y="8293"/>
                  </a:lnTo>
                  <a:lnTo>
                    <a:pt x="30313" y="13490"/>
                  </a:lnTo>
                  <a:lnTo>
                    <a:pt x="22990" y="19793"/>
                  </a:lnTo>
                  <a:lnTo>
                    <a:pt x="16550" y="27144"/>
                  </a:lnTo>
                  <a:lnTo>
                    <a:pt x="11055" y="35535"/>
                  </a:lnTo>
                  <a:lnTo>
                    <a:pt x="6654" y="45078"/>
                  </a:lnTo>
                  <a:lnTo>
                    <a:pt x="3325" y="55719"/>
                  </a:lnTo>
                  <a:lnTo>
                    <a:pt x="1072" y="67119"/>
                  </a:lnTo>
                  <a:lnTo>
                    <a:pt x="0" y="78764"/>
                  </a:lnTo>
                  <a:lnTo>
                    <a:pt x="60" y="90331"/>
                  </a:lnTo>
                  <a:lnTo>
                    <a:pt x="1235" y="101536"/>
                  </a:lnTo>
                  <a:lnTo>
                    <a:pt x="3618" y="112061"/>
                  </a:lnTo>
                  <a:lnTo>
                    <a:pt x="7152" y="121805"/>
                  </a:lnTo>
                  <a:lnTo>
                    <a:pt x="11812" y="130839"/>
                  </a:lnTo>
                  <a:lnTo>
                    <a:pt x="17688" y="139302"/>
                  </a:lnTo>
                  <a:lnTo>
                    <a:pt x="24721" y="147324"/>
                  </a:lnTo>
                  <a:lnTo>
                    <a:pt x="32883" y="154696"/>
                  </a:lnTo>
                  <a:lnTo>
                    <a:pt x="42265" y="160896"/>
                  </a:lnTo>
                  <a:lnTo>
                    <a:pt x="52785" y="165729"/>
                  </a:lnTo>
                  <a:lnTo>
                    <a:pt x="63836" y="169122"/>
                  </a:lnTo>
                  <a:lnTo>
                    <a:pt x="75561" y="171188"/>
                  </a:lnTo>
                  <a:lnTo>
                    <a:pt x="90105" y="170990"/>
                  </a:lnTo>
                  <a:lnTo>
                    <a:pt x="111246" y="16704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48067" y="363893"/>
              <a:ext cx="135954" cy="183589"/>
            </a:xfrm>
            <a:custGeom>
              <a:avLst/>
              <a:gdLst/>
              <a:ahLst/>
              <a:cxnLst/>
              <a:rect l="0" t="0" r="0" b="0"/>
              <a:pathLst>
                <a:path w="135954" h="183589">
                  <a:moveTo>
                    <a:pt x="121010" y="4604"/>
                  </a:moveTo>
                  <a:lnTo>
                    <a:pt x="112209" y="1804"/>
                  </a:lnTo>
                  <a:lnTo>
                    <a:pt x="103862" y="302"/>
                  </a:lnTo>
                  <a:lnTo>
                    <a:pt x="95164" y="0"/>
                  </a:lnTo>
                  <a:lnTo>
                    <a:pt x="86043" y="852"/>
                  </a:lnTo>
                  <a:lnTo>
                    <a:pt x="76548" y="2969"/>
                  </a:lnTo>
                  <a:lnTo>
                    <a:pt x="66760" y="6291"/>
                  </a:lnTo>
                  <a:lnTo>
                    <a:pt x="56919" y="10626"/>
                  </a:lnTo>
                  <a:lnTo>
                    <a:pt x="47394" y="15745"/>
                  </a:lnTo>
                  <a:lnTo>
                    <a:pt x="38361" y="21448"/>
                  </a:lnTo>
                  <a:lnTo>
                    <a:pt x="29822" y="27732"/>
                  </a:lnTo>
                  <a:lnTo>
                    <a:pt x="21701" y="34781"/>
                  </a:lnTo>
                  <a:lnTo>
                    <a:pt x="13921" y="42630"/>
                  </a:lnTo>
                  <a:lnTo>
                    <a:pt x="7052" y="51019"/>
                  </a:lnTo>
                  <a:lnTo>
                    <a:pt x="2255" y="59497"/>
                  </a:lnTo>
                  <a:lnTo>
                    <a:pt x="0" y="67777"/>
                  </a:lnTo>
                  <a:lnTo>
                    <a:pt x="285" y="75285"/>
                  </a:lnTo>
                  <a:lnTo>
                    <a:pt x="2985" y="81110"/>
                  </a:lnTo>
                  <a:lnTo>
                    <a:pt x="7770" y="84919"/>
                  </a:lnTo>
                  <a:lnTo>
                    <a:pt x="14371" y="87186"/>
                  </a:lnTo>
                  <a:lnTo>
                    <a:pt x="22680" y="88875"/>
                  </a:lnTo>
                  <a:lnTo>
                    <a:pt x="32483" y="90607"/>
                  </a:lnTo>
                  <a:lnTo>
                    <a:pt x="43486" y="92472"/>
                  </a:lnTo>
                  <a:lnTo>
                    <a:pt x="55393" y="94205"/>
                  </a:lnTo>
                  <a:lnTo>
                    <a:pt x="67954" y="95645"/>
                  </a:lnTo>
                  <a:lnTo>
                    <a:pt x="80811" y="97088"/>
                  </a:lnTo>
                  <a:lnTo>
                    <a:pt x="93516" y="99189"/>
                  </a:lnTo>
                  <a:lnTo>
                    <a:pt x="105819" y="102277"/>
                  </a:lnTo>
                  <a:lnTo>
                    <a:pt x="117029" y="106673"/>
                  </a:lnTo>
                  <a:lnTo>
                    <a:pt x="125967" y="112838"/>
                  </a:lnTo>
                  <a:lnTo>
                    <a:pt x="132187" y="120831"/>
                  </a:lnTo>
                  <a:lnTo>
                    <a:pt x="135566" y="129927"/>
                  </a:lnTo>
                  <a:lnTo>
                    <a:pt x="135953" y="138870"/>
                  </a:lnTo>
                  <a:lnTo>
                    <a:pt x="133585" y="146948"/>
                  </a:lnTo>
                  <a:lnTo>
                    <a:pt x="128947" y="153994"/>
                  </a:lnTo>
                  <a:lnTo>
                    <a:pt x="122572" y="160107"/>
                  </a:lnTo>
                  <a:lnTo>
                    <a:pt x="114919" y="165466"/>
                  </a:lnTo>
                  <a:lnTo>
                    <a:pt x="106193" y="169929"/>
                  </a:lnTo>
                  <a:lnTo>
                    <a:pt x="96360" y="173039"/>
                  </a:lnTo>
                  <a:lnTo>
                    <a:pt x="85497" y="174663"/>
                  </a:lnTo>
                  <a:lnTo>
                    <a:pt x="73999" y="175307"/>
                  </a:lnTo>
                  <a:lnTo>
                    <a:pt x="61174" y="176106"/>
                  </a:lnTo>
                  <a:lnTo>
                    <a:pt x="43661" y="178248"/>
                  </a:lnTo>
                  <a:lnTo>
                    <a:pt x="15725" y="18358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24653" y="389554"/>
              <a:ext cx="118614" cy="160967"/>
            </a:xfrm>
            <a:custGeom>
              <a:avLst/>
              <a:gdLst/>
              <a:ahLst/>
              <a:cxnLst/>
              <a:rect l="0" t="0" r="0" b="0"/>
              <a:pathLst>
                <a:path w="118614" h="160967">
                  <a:moveTo>
                    <a:pt x="49751" y="10528"/>
                  </a:moveTo>
                  <a:lnTo>
                    <a:pt x="41017" y="13529"/>
                  </a:lnTo>
                  <a:lnTo>
                    <a:pt x="33310" y="16952"/>
                  </a:lnTo>
                  <a:lnTo>
                    <a:pt x="25917" y="21157"/>
                  </a:lnTo>
                  <a:lnTo>
                    <a:pt x="19001" y="26403"/>
                  </a:lnTo>
                  <a:lnTo>
                    <a:pt x="13120" y="33181"/>
                  </a:lnTo>
                  <a:lnTo>
                    <a:pt x="8501" y="41618"/>
                  </a:lnTo>
                  <a:lnTo>
                    <a:pt x="5061" y="51530"/>
                  </a:lnTo>
                  <a:lnTo>
                    <a:pt x="2588" y="62622"/>
                  </a:lnTo>
                  <a:lnTo>
                    <a:pt x="858" y="74589"/>
                  </a:lnTo>
                  <a:lnTo>
                    <a:pt x="0" y="86859"/>
                  </a:lnTo>
                  <a:lnTo>
                    <a:pt x="472" y="98628"/>
                  </a:lnTo>
                  <a:lnTo>
                    <a:pt x="2418" y="109499"/>
                  </a:lnTo>
                  <a:lnTo>
                    <a:pt x="5691" y="119441"/>
                  </a:lnTo>
                  <a:lnTo>
                    <a:pt x="10029" y="128586"/>
                  </a:lnTo>
                  <a:lnTo>
                    <a:pt x="15183" y="137101"/>
                  </a:lnTo>
                  <a:lnTo>
                    <a:pt x="21423" y="144822"/>
                  </a:lnTo>
                  <a:lnTo>
                    <a:pt x="29500" y="151264"/>
                  </a:lnTo>
                  <a:lnTo>
                    <a:pt x="39663" y="156258"/>
                  </a:lnTo>
                  <a:lnTo>
                    <a:pt x="51232" y="159613"/>
                  </a:lnTo>
                  <a:lnTo>
                    <a:pt x="62923" y="160966"/>
                  </a:lnTo>
                  <a:lnTo>
                    <a:pt x="73961" y="160313"/>
                  </a:lnTo>
                  <a:lnTo>
                    <a:pt x="83963" y="157772"/>
                  </a:lnTo>
                  <a:lnTo>
                    <a:pt x="92675" y="153408"/>
                  </a:lnTo>
                  <a:lnTo>
                    <a:pt x="100115" y="147435"/>
                  </a:lnTo>
                  <a:lnTo>
                    <a:pt x="106314" y="140002"/>
                  </a:lnTo>
                  <a:lnTo>
                    <a:pt x="111202" y="131120"/>
                  </a:lnTo>
                  <a:lnTo>
                    <a:pt x="114864" y="120929"/>
                  </a:lnTo>
                  <a:lnTo>
                    <a:pt x="117345" y="109833"/>
                  </a:lnTo>
                  <a:lnTo>
                    <a:pt x="118570" y="98394"/>
                  </a:lnTo>
                  <a:lnTo>
                    <a:pt x="118613" y="86966"/>
                  </a:lnTo>
                  <a:lnTo>
                    <a:pt x="117508" y="75853"/>
                  </a:lnTo>
                  <a:lnTo>
                    <a:pt x="115171" y="65391"/>
                  </a:lnTo>
                  <a:lnTo>
                    <a:pt x="111673" y="55688"/>
                  </a:lnTo>
                  <a:lnTo>
                    <a:pt x="107207" y="46682"/>
                  </a:lnTo>
                  <a:lnTo>
                    <a:pt x="101992" y="38238"/>
                  </a:lnTo>
                  <a:lnTo>
                    <a:pt x="96223" y="30228"/>
                  </a:lnTo>
                  <a:lnTo>
                    <a:pt x="89783" y="22839"/>
                  </a:lnTo>
                  <a:lnTo>
                    <a:pt x="81309" y="15840"/>
                  </a:lnTo>
                  <a:lnTo>
                    <a:pt x="66709" y="8616"/>
                  </a:lnTo>
                  <a:lnTo>
                    <a:pt x="39222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78094" y="167773"/>
              <a:ext cx="127938" cy="390238"/>
            </a:xfrm>
            <a:custGeom>
              <a:avLst/>
              <a:gdLst/>
              <a:ahLst/>
              <a:cxnLst/>
              <a:rect l="0" t="0" r="0" b="0"/>
              <a:pathLst>
                <a:path w="127938" h="390238">
                  <a:moveTo>
                    <a:pt x="96351" y="390237"/>
                  </a:moveTo>
                  <a:lnTo>
                    <a:pt x="93417" y="381436"/>
                  </a:lnTo>
                  <a:lnTo>
                    <a:pt x="90635" y="373089"/>
                  </a:lnTo>
                  <a:lnTo>
                    <a:pt x="87736" y="364386"/>
                  </a:lnTo>
                  <a:lnTo>
                    <a:pt x="84695" y="355092"/>
                  </a:lnTo>
                  <a:lnTo>
                    <a:pt x="81531" y="344948"/>
                  </a:lnTo>
                  <a:lnTo>
                    <a:pt x="78267" y="333908"/>
                  </a:lnTo>
                  <a:lnTo>
                    <a:pt x="74929" y="322241"/>
                  </a:lnTo>
                  <a:lnTo>
                    <a:pt x="71537" y="310419"/>
                  </a:lnTo>
                  <a:lnTo>
                    <a:pt x="68103" y="298725"/>
                  </a:lnTo>
                  <a:lnTo>
                    <a:pt x="64476" y="287095"/>
                  </a:lnTo>
                  <a:lnTo>
                    <a:pt x="60355" y="275222"/>
                  </a:lnTo>
                  <a:lnTo>
                    <a:pt x="55622" y="262932"/>
                  </a:lnTo>
                  <a:lnTo>
                    <a:pt x="50476" y="250050"/>
                  </a:lnTo>
                  <a:lnTo>
                    <a:pt x="45330" y="236331"/>
                  </a:lnTo>
                  <a:lnTo>
                    <a:pt x="40420" y="221724"/>
                  </a:lnTo>
                  <a:lnTo>
                    <a:pt x="35650" y="206337"/>
                  </a:lnTo>
                  <a:lnTo>
                    <a:pt x="30688" y="190330"/>
                  </a:lnTo>
                  <a:lnTo>
                    <a:pt x="25354" y="173864"/>
                  </a:lnTo>
                  <a:lnTo>
                    <a:pt x="19789" y="157231"/>
                  </a:lnTo>
                  <a:lnTo>
                    <a:pt x="14352" y="140839"/>
                  </a:lnTo>
                  <a:lnTo>
                    <a:pt x="9259" y="124889"/>
                  </a:lnTo>
                  <a:lnTo>
                    <a:pt x="4873" y="109399"/>
                  </a:lnTo>
                  <a:lnTo>
                    <a:pt x="1765" y="94304"/>
                  </a:lnTo>
                  <a:lnTo>
                    <a:pt x="129" y="79527"/>
                  </a:lnTo>
                  <a:lnTo>
                    <a:pt x="0" y="65314"/>
                  </a:lnTo>
                  <a:lnTo>
                    <a:pt x="1425" y="52214"/>
                  </a:lnTo>
                  <a:lnTo>
                    <a:pt x="4276" y="40443"/>
                  </a:lnTo>
                  <a:lnTo>
                    <a:pt x="8461" y="30064"/>
                  </a:lnTo>
                  <a:lnTo>
                    <a:pt x="14009" y="21156"/>
                  </a:lnTo>
                  <a:lnTo>
                    <a:pt x="20813" y="13617"/>
                  </a:lnTo>
                  <a:lnTo>
                    <a:pt x="28650" y="7537"/>
                  </a:lnTo>
                  <a:lnTo>
                    <a:pt x="37281" y="3267"/>
                  </a:lnTo>
                  <a:lnTo>
                    <a:pt x="46493" y="837"/>
                  </a:lnTo>
                  <a:lnTo>
                    <a:pt x="56118" y="0"/>
                  </a:lnTo>
                  <a:lnTo>
                    <a:pt x="66032" y="418"/>
                  </a:lnTo>
                  <a:lnTo>
                    <a:pt x="76135" y="1774"/>
                  </a:lnTo>
                  <a:lnTo>
                    <a:pt x="86102" y="4038"/>
                  </a:lnTo>
                  <a:lnTo>
                    <a:pt x="96459" y="7888"/>
                  </a:lnTo>
                  <a:lnTo>
                    <a:pt x="109232" y="15893"/>
                  </a:lnTo>
                  <a:lnTo>
                    <a:pt x="127937" y="3226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37575" y="390607"/>
              <a:ext cx="189514" cy="9476"/>
            </a:xfrm>
            <a:custGeom>
              <a:avLst/>
              <a:gdLst/>
              <a:ahLst/>
              <a:cxnLst/>
              <a:rect l="0" t="0" r="0" b="0"/>
              <a:pathLst>
                <a:path w="189514" h="9476">
                  <a:moveTo>
                    <a:pt x="189513" y="9475"/>
                  </a:moveTo>
                  <a:lnTo>
                    <a:pt x="180577" y="6609"/>
                  </a:lnTo>
                  <a:lnTo>
                    <a:pt x="170950" y="4467"/>
                  </a:lnTo>
                  <a:lnTo>
                    <a:pt x="159659" y="2864"/>
                  </a:lnTo>
                  <a:lnTo>
                    <a:pt x="146818" y="1683"/>
                  </a:lnTo>
                  <a:lnTo>
                    <a:pt x="132690" y="834"/>
                  </a:lnTo>
                  <a:lnTo>
                    <a:pt x="117570" y="242"/>
                  </a:lnTo>
                  <a:lnTo>
                    <a:pt x="101881" y="0"/>
                  </a:lnTo>
                  <a:lnTo>
                    <a:pt x="86141" y="364"/>
                  </a:lnTo>
                  <a:lnTo>
                    <a:pt x="70651" y="1419"/>
                  </a:lnTo>
                  <a:lnTo>
                    <a:pt x="55902" y="2950"/>
                  </a:lnTo>
                  <a:lnTo>
                    <a:pt x="41124" y="4674"/>
                  </a:lnTo>
                  <a:lnTo>
                    <a:pt x="23902" y="6744"/>
                  </a:lnTo>
                  <a:lnTo>
                    <a:pt x="0" y="947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106113" y="147398"/>
            <a:ext cx="2368914" cy="600126"/>
            <a:chOff x="4106113" y="147398"/>
            <a:chExt cx="2368914" cy="600126"/>
          </a:xfrm>
        </p:grpSpPr>
        <p:sp>
          <p:nvSpPr>
            <p:cNvPr id="18" name="Freeform 17"/>
            <p:cNvSpPr/>
            <p:nvPr/>
          </p:nvSpPr>
          <p:spPr>
            <a:xfrm>
              <a:off x="4106113" y="147398"/>
              <a:ext cx="326079" cy="422165"/>
            </a:xfrm>
            <a:custGeom>
              <a:avLst/>
              <a:gdLst/>
              <a:ahLst/>
              <a:cxnLst/>
              <a:rect l="0" t="0" r="0" b="0"/>
              <a:pathLst>
                <a:path w="326079" h="422165">
                  <a:moveTo>
                    <a:pt x="1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5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5" y="81574"/>
                  </a:lnTo>
                  <a:lnTo>
                    <a:pt x="178" y="95167"/>
                  </a:lnTo>
                  <a:lnTo>
                    <a:pt x="827" y="108368"/>
                  </a:lnTo>
                  <a:lnTo>
                    <a:pt x="2075" y="121028"/>
                  </a:lnTo>
                  <a:lnTo>
                    <a:pt x="3728" y="133325"/>
                  </a:lnTo>
                  <a:lnTo>
                    <a:pt x="5376" y="145656"/>
                  </a:lnTo>
                  <a:lnTo>
                    <a:pt x="6784" y="158246"/>
                  </a:lnTo>
                  <a:lnTo>
                    <a:pt x="8049" y="170991"/>
                  </a:lnTo>
                  <a:lnTo>
                    <a:pt x="9505" y="183555"/>
                  </a:lnTo>
                  <a:lnTo>
                    <a:pt x="11332" y="195754"/>
                  </a:lnTo>
                  <a:lnTo>
                    <a:pt x="13389" y="207726"/>
                  </a:lnTo>
                  <a:lnTo>
                    <a:pt x="15317" y="219831"/>
                  </a:lnTo>
                  <a:lnTo>
                    <a:pt x="16916" y="232272"/>
                  </a:lnTo>
                  <a:lnTo>
                    <a:pt x="18311" y="245085"/>
                  </a:lnTo>
                  <a:lnTo>
                    <a:pt x="19855" y="258225"/>
                  </a:lnTo>
                  <a:lnTo>
                    <a:pt x="21740" y="271625"/>
                  </a:lnTo>
                  <a:lnTo>
                    <a:pt x="23838" y="285218"/>
                  </a:lnTo>
                  <a:lnTo>
                    <a:pt x="25792" y="298949"/>
                  </a:lnTo>
                  <a:lnTo>
                    <a:pt x="27404" y="312778"/>
                  </a:lnTo>
                  <a:lnTo>
                    <a:pt x="28639" y="326674"/>
                  </a:lnTo>
                  <a:lnTo>
                    <a:pt x="29542" y="340617"/>
                  </a:lnTo>
                  <a:lnTo>
                    <a:pt x="30185" y="354492"/>
                  </a:lnTo>
                  <a:lnTo>
                    <a:pt x="30665" y="364840"/>
                  </a:lnTo>
                  <a:lnTo>
                    <a:pt x="31032" y="367496"/>
                  </a:lnTo>
                  <a:lnTo>
                    <a:pt x="31271" y="364036"/>
                  </a:lnTo>
                  <a:lnTo>
                    <a:pt x="31580" y="356639"/>
                  </a:lnTo>
                  <a:lnTo>
                    <a:pt x="32306" y="346795"/>
                  </a:lnTo>
                  <a:lnTo>
                    <a:pt x="33602" y="335438"/>
                  </a:lnTo>
                  <a:lnTo>
                    <a:pt x="35453" y="323295"/>
                  </a:lnTo>
                  <a:lnTo>
                    <a:pt x="37764" y="311024"/>
                  </a:lnTo>
                  <a:lnTo>
                    <a:pt x="40433" y="298974"/>
                  </a:lnTo>
                  <a:lnTo>
                    <a:pt x="43529" y="287414"/>
                  </a:lnTo>
                  <a:lnTo>
                    <a:pt x="47286" y="276637"/>
                  </a:lnTo>
                  <a:lnTo>
                    <a:pt x="51780" y="266731"/>
                  </a:lnTo>
                  <a:lnTo>
                    <a:pt x="57103" y="258094"/>
                  </a:lnTo>
                  <a:lnTo>
                    <a:pt x="63432" y="251493"/>
                  </a:lnTo>
                  <a:lnTo>
                    <a:pt x="70758" y="247180"/>
                  </a:lnTo>
                  <a:lnTo>
                    <a:pt x="78610" y="245419"/>
                  </a:lnTo>
                  <a:lnTo>
                    <a:pt x="86186" y="246731"/>
                  </a:lnTo>
                  <a:lnTo>
                    <a:pt x="93058" y="251098"/>
                  </a:lnTo>
                  <a:lnTo>
                    <a:pt x="99315" y="258080"/>
                  </a:lnTo>
                  <a:lnTo>
                    <a:pt x="105357" y="267109"/>
                  </a:lnTo>
                  <a:lnTo>
                    <a:pt x="111450" y="277656"/>
                  </a:lnTo>
                  <a:lnTo>
                    <a:pt x="117374" y="289292"/>
                  </a:lnTo>
                  <a:lnTo>
                    <a:pt x="122527" y="301692"/>
                  </a:lnTo>
                  <a:lnTo>
                    <a:pt x="126630" y="314615"/>
                  </a:lnTo>
                  <a:lnTo>
                    <a:pt x="129877" y="327731"/>
                  </a:lnTo>
                  <a:lnTo>
                    <a:pt x="132747" y="340617"/>
                  </a:lnTo>
                  <a:lnTo>
                    <a:pt x="135571" y="352995"/>
                  </a:lnTo>
                  <a:lnTo>
                    <a:pt x="138635" y="362454"/>
                  </a:lnTo>
                  <a:lnTo>
                    <a:pt x="141965" y="365919"/>
                  </a:lnTo>
                  <a:lnTo>
                    <a:pt x="145420" y="364255"/>
                  </a:lnTo>
                  <a:lnTo>
                    <a:pt x="149309" y="359217"/>
                  </a:lnTo>
                  <a:lnTo>
                    <a:pt x="154150" y="352764"/>
                  </a:lnTo>
                  <a:lnTo>
                    <a:pt x="160559" y="346943"/>
                  </a:lnTo>
                  <a:lnTo>
                    <a:pt x="168699" y="342761"/>
                  </a:lnTo>
                  <a:lnTo>
                    <a:pt x="178390" y="340218"/>
                  </a:lnTo>
                  <a:lnTo>
                    <a:pt x="189321" y="338780"/>
                  </a:lnTo>
                  <a:lnTo>
                    <a:pt x="201184" y="337982"/>
                  </a:lnTo>
                  <a:lnTo>
                    <a:pt x="213721" y="337537"/>
                  </a:lnTo>
                  <a:lnTo>
                    <a:pt x="226733" y="337285"/>
                  </a:lnTo>
                  <a:lnTo>
                    <a:pt x="240070" y="337134"/>
                  </a:lnTo>
                  <a:lnTo>
                    <a:pt x="253466" y="336875"/>
                  </a:lnTo>
                  <a:lnTo>
                    <a:pt x="266539" y="336175"/>
                  </a:lnTo>
                  <a:lnTo>
                    <a:pt x="279102" y="334880"/>
                  </a:lnTo>
                  <a:lnTo>
                    <a:pt x="290826" y="332689"/>
                  </a:lnTo>
                  <a:lnTo>
                    <a:pt x="301176" y="329083"/>
                  </a:lnTo>
                  <a:lnTo>
                    <a:pt x="309979" y="323913"/>
                  </a:lnTo>
                  <a:lnTo>
                    <a:pt x="317059" y="317338"/>
                  </a:lnTo>
                  <a:lnTo>
                    <a:pt x="322074" y="309637"/>
                  </a:lnTo>
                  <a:lnTo>
                    <a:pt x="325036" y="301093"/>
                  </a:lnTo>
                  <a:lnTo>
                    <a:pt x="326078" y="292105"/>
                  </a:lnTo>
                  <a:lnTo>
                    <a:pt x="325273" y="283159"/>
                  </a:lnTo>
                  <a:lnTo>
                    <a:pt x="322837" y="274523"/>
                  </a:lnTo>
                  <a:lnTo>
                    <a:pt x="318764" y="266421"/>
                  </a:lnTo>
                  <a:lnTo>
                    <a:pt x="312758" y="259126"/>
                  </a:lnTo>
                  <a:lnTo>
                    <a:pt x="304829" y="252714"/>
                  </a:lnTo>
                  <a:lnTo>
                    <a:pt x="295252" y="247578"/>
                  </a:lnTo>
                  <a:lnTo>
                    <a:pt x="284382" y="244482"/>
                  </a:lnTo>
                  <a:lnTo>
                    <a:pt x="272561" y="243662"/>
                  </a:lnTo>
                  <a:lnTo>
                    <a:pt x="260389" y="244890"/>
                  </a:lnTo>
                  <a:lnTo>
                    <a:pt x="248684" y="247766"/>
                  </a:lnTo>
                  <a:lnTo>
                    <a:pt x="237855" y="251882"/>
                  </a:lnTo>
                  <a:lnTo>
                    <a:pt x="227943" y="256896"/>
                  </a:lnTo>
                  <a:lnTo>
                    <a:pt x="218817" y="262544"/>
                  </a:lnTo>
                  <a:lnTo>
                    <a:pt x="210309" y="268637"/>
                  </a:lnTo>
                  <a:lnTo>
                    <a:pt x="202424" y="275200"/>
                  </a:lnTo>
                  <a:lnTo>
                    <a:pt x="195339" y="282444"/>
                  </a:lnTo>
                  <a:lnTo>
                    <a:pt x="189096" y="290437"/>
                  </a:lnTo>
                  <a:lnTo>
                    <a:pt x="183919" y="299264"/>
                  </a:lnTo>
                  <a:lnTo>
                    <a:pt x="180271" y="309100"/>
                  </a:lnTo>
                  <a:lnTo>
                    <a:pt x="178265" y="319939"/>
                  </a:lnTo>
                  <a:lnTo>
                    <a:pt x="177715" y="331472"/>
                  </a:lnTo>
                  <a:lnTo>
                    <a:pt x="178326" y="343206"/>
                  </a:lnTo>
                  <a:lnTo>
                    <a:pt x="179818" y="354832"/>
                  </a:lnTo>
                  <a:lnTo>
                    <a:pt x="182274" y="366077"/>
                  </a:lnTo>
                  <a:lnTo>
                    <a:pt x="186125" y="376628"/>
                  </a:lnTo>
                  <a:lnTo>
                    <a:pt x="191492" y="386385"/>
                  </a:lnTo>
                  <a:lnTo>
                    <a:pt x="198215" y="395259"/>
                  </a:lnTo>
                  <a:lnTo>
                    <a:pt x="206023" y="403081"/>
                  </a:lnTo>
                  <a:lnTo>
                    <a:pt x="214646" y="409855"/>
                  </a:lnTo>
                  <a:lnTo>
                    <a:pt x="223860" y="415405"/>
                  </a:lnTo>
                  <a:lnTo>
                    <a:pt x="233489" y="419311"/>
                  </a:lnTo>
                  <a:lnTo>
                    <a:pt x="243407" y="421494"/>
                  </a:lnTo>
                  <a:lnTo>
                    <a:pt x="253524" y="422164"/>
                  </a:lnTo>
                  <a:lnTo>
                    <a:pt x="263775" y="421634"/>
                  </a:lnTo>
                  <a:lnTo>
                    <a:pt x="274104" y="420206"/>
                  </a:lnTo>
                  <a:lnTo>
                    <a:pt x="284026" y="418093"/>
                  </a:lnTo>
                  <a:lnTo>
                    <a:pt x="293603" y="415105"/>
                  </a:lnTo>
                  <a:lnTo>
                    <a:pt x="303677" y="409867"/>
                  </a:lnTo>
                  <a:lnTo>
                    <a:pt x="315856" y="40008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43026" y="221098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69"/>
                  </a:lnTo>
                  <a:lnTo>
                    <a:pt x="177" y="57925"/>
                  </a:lnTo>
                  <a:lnTo>
                    <a:pt x="826" y="72453"/>
                  </a:lnTo>
                  <a:lnTo>
                    <a:pt x="2074" y="86280"/>
                  </a:lnTo>
                  <a:lnTo>
                    <a:pt x="3726" y="99838"/>
                  </a:lnTo>
                  <a:lnTo>
                    <a:pt x="5374" y="114146"/>
                  </a:lnTo>
                  <a:lnTo>
                    <a:pt x="6782" y="129724"/>
                  </a:lnTo>
                  <a:lnTo>
                    <a:pt x="8048" y="146119"/>
                  </a:lnTo>
                  <a:lnTo>
                    <a:pt x="9504" y="162217"/>
                  </a:lnTo>
                  <a:lnTo>
                    <a:pt x="11331" y="177385"/>
                  </a:lnTo>
                  <a:lnTo>
                    <a:pt x="13388" y="191654"/>
                  </a:lnTo>
                  <a:lnTo>
                    <a:pt x="15316" y="205450"/>
                  </a:lnTo>
                  <a:lnTo>
                    <a:pt x="16914" y="219092"/>
                  </a:lnTo>
                  <a:lnTo>
                    <a:pt x="18310" y="232576"/>
                  </a:lnTo>
                  <a:lnTo>
                    <a:pt x="19854" y="245651"/>
                  </a:lnTo>
                  <a:lnTo>
                    <a:pt x="21740" y="258186"/>
                  </a:lnTo>
                  <a:lnTo>
                    <a:pt x="23846" y="269946"/>
                  </a:lnTo>
                  <a:lnTo>
                    <a:pt x="26028" y="281776"/>
                  </a:lnTo>
                  <a:lnTo>
                    <a:pt x="28480" y="295833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37782" y="376812"/>
              <a:ext cx="132197" cy="330504"/>
            </a:xfrm>
            <a:custGeom>
              <a:avLst/>
              <a:gdLst/>
              <a:ahLst/>
              <a:cxnLst/>
              <a:rect l="0" t="0" r="0" b="0"/>
              <a:pathLst>
                <a:path w="132197" h="330504">
                  <a:moveTo>
                    <a:pt x="0" y="118027"/>
                  </a:moveTo>
                  <a:lnTo>
                    <a:pt x="2867" y="129829"/>
                  </a:lnTo>
                  <a:lnTo>
                    <a:pt x="5009" y="141598"/>
                  </a:lnTo>
                  <a:lnTo>
                    <a:pt x="6616" y="154488"/>
                  </a:lnTo>
                  <a:lnTo>
                    <a:pt x="7969" y="168337"/>
                  </a:lnTo>
                  <a:lnTo>
                    <a:pt x="9467" y="182665"/>
                  </a:lnTo>
                  <a:lnTo>
                    <a:pt x="11313" y="197134"/>
                  </a:lnTo>
                  <a:lnTo>
                    <a:pt x="13380" y="211584"/>
                  </a:lnTo>
                  <a:lnTo>
                    <a:pt x="15312" y="225960"/>
                  </a:lnTo>
                  <a:lnTo>
                    <a:pt x="16913" y="240250"/>
                  </a:lnTo>
                  <a:lnTo>
                    <a:pt x="18309" y="254302"/>
                  </a:lnTo>
                  <a:lnTo>
                    <a:pt x="19854" y="267823"/>
                  </a:lnTo>
                  <a:lnTo>
                    <a:pt x="21740" y="280704"/>
                  </a:lnTo>
                  <a:lnTo>
                    <a:pt x="23837" y="293153"/>
                  </a:lnTo>
                  <a:lnTo>
                    <a:pt x="25791" y="305586"/>
                  </a:lnTo>
                  <a:lnTo>
                    <a:pt x="27406" y="318161"/>
                  </a:lnTo>
                  <a:lnTo>
                    <a:pt x="28723" y="327818"/>
                  </a:lnTo>
                  <a:lnTo>
                    <a:pt x="29782" y="330503"/>
                  </a:lnTo>
                  <a:lnTo>
                    <a:pt x="30491" y="327233"/>
                  </a:lnTo>
                  <a:lnTo>
                    <a:pt x="30918" y="319983"/>
                  </a:lnTo>
                  <a:lnTo>
                    <a:pt x="31002" y="310065"/>
                  </a:lnTo>
                  <a:lnTo>
                    <a:pt x="30508" y="298115"/>
                  </a:lnTo>
                  <a:lnTo>
                    <a:pt x="29352" y="284584"/>
                  </a:lnTo>
                  <a:lnTo>
                    <a:pt x="27757" y="269862"/>
                  </a:lnTo>
                  <a:lnTo>
                    <a:pt x="26145" y="254272"/>
                  </a:lnTo>
                  <a:lnTo>
                    <a:pt x="24765" y="238067"/>
                  </a:lnTo>
                  <a:lnTo>
                    <a:pt x="23687" y="221432"/>
                  </a:lnTo>
                  <a:lnTo>
                    <a:pt x="22889" y="204503"/>
                  </a:lnTo>
                  <a:lnTo>
                    <a:pt x="22312" y="187371"/>
                  </a:lnTo>
                  <a:lnTo>
                    <a:pt x="21738" y="170104"/>
                  </a:lnTo>
                  <a:lnTo>
                    <a:pt x="20813" y="152744"/>
                  </a:lnTo>
                  <a:lnTo>
                    <a:pt x="19375" y="135326"/>
                  </a:lnTo>
                  <a:lnTo>
                    <a:pt x="17594" y="118036"/>
                  </a:lnTo>
                  <a:lnTo>
                    <a:pt x="15859" y="101193"/>
                  </a:lnTo>
                  <a:lnTo>
                    <a:pt x="14402" y="84940"/>
                  </a:lnTo>
                  <a:lnTo>
                    <a:pt x="13443" y="69416"/>
                  </a:lnTo>
                  <a:lnTo>
                    <a:pt x="13257" y="54830"/>
                  </a:lnTo>
                  <a:lnTo>
                    <a:pt x="13928" y="41217"/>
                  </a:lnTo>
                  <a:lnTo>
                    <a:pt x="15856" y="28939"/>
                  </a:lnTo>
                  <a:lnTo>
                    <a:pt x="19809" y="18742"/>
                  </a:lnTo>
                  <a:lnTo>
                    <a:pt x="26024" y="10853"/>
                  </a:lnTo>
                  <a:lnTo>
                    <a:pt x="34113" y="5198"/>
                  </a:lnTo>
                  <a:lnTo>
                    <a:pt x="43369" y="1679"/>
                  </a:lnTo>
                  <a:lnTo>
                    <a:pt x="53252" y="17"/>
                  </a:lnTo>
                  <a:lnTo>
                    <a:pt x="63292" y="0"/>
                  </a:lnTo>
                  <a:lnTo>
                    <a:pt x="73017" y="1567"/>
                  </a:lnTo>
                  <a:lnTo>
                    <a:pt x="82213" y="4545"/>
                  </a:lnTo>
                  <a:lnTo>
                    <a:pt x="90707" y="8830"/>
                  </a:lnTo>
                  <a:lnTo>
                    <a:pt x="98273" y="14454"/>
                  </a:lnTo>
                  <a:lnTo>
                    <a:pt x="104884" y="21312"/>
                  </a:lnTo>
                  <a:lnTo>
                    <a:pt x="110665" y="29188"/>
                  </a:lnTo>
                  <a:lnTo>
                    <a:pt x="115791" y="37844"/>
                  </a:lnTo>
                  <a:lnTo>
                    <a:pt x="120424" y="47079"/>
                  </a:lnTo>
                  <a:lnTo>
                    <a:pt x="124538" y="56889"/>
                  </a:lnTo>
                  <a:lnTo>
                    <a:pt x="127929" y="67459"/>
                  </a:lnTo>
                  <a:lnTo>
                    <a:pt x="130536" y="78821"/>
                  </a:lnTo>
                  <a:lnTo>
                    <a:pt x="132117" y="90553"/>
                  </a:lnTo>
                  <a:lnTo>
                    <a:pt x="132196" y="101896"/>
                  </a:lnTo>
                  <a:lnTo>
                    <a:pt x="130649" y="112444"/>
                  </a:lnTo>
                  <a:lnTo>
                    <a:pt x="127489" y="121984"/>
                  </a:lnTo>
                  <a:lnTo>
                    <a:pt x="122702" y="130320"/>
                  </a:lnTo>
                  <a:lnTo>
                    <a:pt x="116441" y="137475"/>
                  </a:lnTo>
                  <a:lnTo>
                    <a:pt x="108814" y="143467"/>
                  </a:lnTo>
                  <a:lnTo>
                    <a:pt x="99800" y="148209"/>
                  </a:lnTo>
                  <a:lnTo>
                    <a:pt x="89530" y="151770"/>
                  </a:lnTo>
                  <a:lnTo>
                    <a:pt x="78649" y="154157"/>
                  </a:lnTo>
                  <a:lnTo>
                    <a:pt x="67057" y="155366"/>
                  </a:lnTo>
                  <a:lnTo>
                    <a:pt x="52622" y="154387"/>
                  </a:lnTo>
                  <a:lnTo>
                    <a:pt x="31585" y="14961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27295" y="431668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2867" y="8935"/>
                  </a:lnTo>
                  <a:lnTo>
                    <a:pt x="5009" y="18562"/>
                  </a:lnTo>
                  <a:lnTo>
                    <a:pt x="6616" y="29841"/>
                  </a:lnTo>
                  <a:lnTo>
                    <a:pt x="8001" y="42271"/>
                  </a:lnTo>
                  <a:lnTo>
                    <a:pt x="9881" y="56261"/>
                  </a:lnTo>
                  <a:lnTo>
                    <a:pt x="13541" y="75279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37823" y="305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32580" y="380402"/>
              <a:ext cx="147400" cy="156552"/>
            </a:xfrm>
            <a:custGeom>
              <a:avLst/>
              <a:gdLst/>
              <a:ahLst/>
              <a:cxnLst/>
              <a:rect l="0" t="0" r="0" b="0"/>
              <a:pathLst>
                <a:path w="147400" h="156552">
                  <a:moveTo>
                    <a:pt x="0" y="30209"/>
                  </a:moveTo>
                  <a:lnTo>
                    <a:pt x="2934" y="41944"/>
                  </a:lnTo>
                  <a:lnTo>
                    <a:pt x="5716" y="53073"/>
                  </a:lnTo>
                  <a:lnTo>
                    <a:pt x="8615" y="64667"/>
                  </a:lnTo>
                  <a:lnTo>
                    <a:pt x="11656" y="76655"/>
                  </a:lnTo>
                  <a:lnTo>
                    <a:pt x="14821" y="88667"/>
                  </a:lnTo>
                  <a:lnTo>
                    <a:pt x="18059" y="100398"/>
                  </a:lnTo>
                  <a:lnTo>
                    <a:pt x="20474" y="109280"/>
                  </a:lnTo>
                  <a:lnTo>
                    <a:pt x="21007" y="112204"/>
                  </a:lnTo>
                  <a:lnTo>
                    <a:pt x="20062" y="110222"/>
                  </a:lnTo>
                  <a:lnTo>
                    <a:pt x="18336" y="104864"/>
                  </a:lnTo>
                  <a:lnTo>
                    <a:pt x="16495" y="97041"/>
                  </a:lnTo>
                  <a:lnTo>
                    <a:pt x="14892" y="87385"/>
                  </a:lnTo>
                  <a:lnTo>
                    <a:pt x="13630" y="76391"/>
                  </a:lnTo>
                  <a:lnTo>
                    <a:pt x="12691" y="64446"/>
                  </a:lnTo>
                  <a:lnTo>
                    <a:pt x="12031" y="51847"/>
                  </a:lnTo>
                  <a:lnTo>
                    <a:pt x="12077" y="39293"/>
                  </a:lnTo>
                  <a:lnTo>
                    <a:pt x="13695" y="27852"/>
                  </a:lnTo>
                  <a:lnTo>
                    <a:pt x="17230" y="18021"/>
                  </a:lnTo>
                  <a:lnTo>
                    <a:pt x="22555" y="10099"/>
                  </a:lnTo>
                  <a:lnTo>
                    <a:pt x="29341" y="4444"/>
                  </a:lnTo>
                  <a:lnTo>
                    <a:pt x="37235" y="1025"/>
                  </a:lnTo>
                  <a:lnTo>
                    <a:pt x="45771" y="0"/>
                  </a:lnTo>
                  <a:lnTo>
                    <a:pt x="54405" y="1872"/>
                  </a:lnTo>
                  <a:lnTo>
                    <a:pt x="62833" y="6647"/>
                  </a:lnTo>
                  <a:lnTo>
                    <a:pt x="70964" y="13919"/>
                  </a:lnTo>
                  <a:lnTo>
                    <a:pt x="78810" y="23149"/>
                  </a:lnTo>
                  <a:lnTo>
                    <a:pt x="86419" y="33830"/>
                  </a:lnTo>
                  <a:lnTo>
                    <a:pt x="93682" y="45387"/>
                  </a:lnTo>
                  <a:lnTo>
                    <a:pt x="100342" y="57202"/>
                  </a:lnTo>
                  <a:lnTo>
                    <a:pt x="106305" y="68920"/>
                  </a:lnTo>
                  <a:lnTo>
                    <a:pt x="111632" y="80412"/>
                  </a:lnTo>
                  <a:lnTo>
                    <a:pt x="116446" y="91670"/>
                  </a:lnTo>
                  <a:lnTo>
                    <a:pt x="120870" y="102717"/>
                  </a:lnTo>
                  <a:lnTo>
                    <a:pt x="125054" y="113340"/>
                  </a:lnTo>
                  <a:lnTo>
                    <a:pt x="129683" y="124217"/>
                  </a:lnTo>
                  <a:lnTo>
                    <a:pt x="136283" y="137422"/>
                  </a:lnTo>
                  <a:lnTo>
                    <a:pt x="147399" y="15655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95751" y="437369"/>
              <a:ext cx="249474" cy="310155"/>
            </a:xfrm>
            <a:custGeom>
              <a:avLst/>
              <a:gdLst/>
              <a:ahLst/>
              <a:cxnLst/>
              <a:rect l="0" t="0" r="0" b="0"/>
              <a:pathLst>
                <a:path w="249474" h="310155">
                  <a:moveTo>
                    <a:pt x="157928" y="110112"/>
                  </a:moveTo>
                  <a:lnTo>
                    <a:pt x="166662" y="107112"/>
                  </a:lnTo>
                  <a:lnTo>
                    <a:pt x="174368" y="103689"/>
                  </a:lnTo>
                  <a:lnTo>
                    <a:pt x="181771" y="99493"/>
                  </a:lnTo>
                  <a:lnTo>
                    <a:pt x="189032" y="94593"/>
                  </a:lnTo>
                  <a:lnTo>
                    <a:pt x="196210" y="89112"/>
                  </a:lnTo>
                  <a:lnTo>
                    <a:pt x="203326" y="83172"/>
                  </a:lnTo>
                  <a:lnTo>
                    <a:pt x="210071" y="76565"/>
                  </a:lnTo>
                  <a:lnTo>
                    <a:pt x="215841" y="68770"/>
                  </a:lnTo>
                  <a:lnTo>
                    <a:pt x="220377" y="59603"/>
                  </a:lnTo>
                  <a:lnTo>
                    <a:pt x="223420" y="49347"/>
                  </a:lnTo>
                  <a:lnTo>
                    <a:pt x="224563" y="38545"/>
                  </a:lnTo>
                  <a:lnTo>
                    <a:pt x="223764" y="27594"/>
                  </a:lnTo>
                  <a:lnTo>
                    <a:pt x="220956" y="17329"/>
                  </a:lnTo>
                  <a:lnTo>
                    <a:pt x="215881" y="9040"/>
                  </a:lnTo>
                  <a:lnTo>
                    <a:pt x="208625" y="3263"/>
                  </a:lnTo>
                  <a:lnTo>
                    <a:pt x="199858" y="186"/>
                  </a:lnTo>
                  <a:lnTo>
                    <a:pt x="190605" y="0"/>
                  </a:lnTo>
                  <a:lnTo>
                    <a:pt x="181506" y="2505"/>
                  </a:lnTo>
                  <a:lnTo>
                    <a:pt x="172959" y="7235"/>
                  </a:lnTo>
                  <a:lnTo>
                    <a:pt x="165300" y="13671"/>
                  </a:lnTo>
                  <a:lnTo>
                    <a:pt x="158606" y="21361"/>
                  </a:lnTo>
                  <a:lnTo>
                    <a:pt x="153096" y="29941"/>
                  </a:lnTo>
                  <a:lnTo>
                    <a:pt x="149208" y="39144"/>
                  </a:lnTo>
                  <a:lnTo>
                    <a:pt x="147040" y="48775"/>
                  </a:lnTo>
                  <a:lnTo>
                    <a:pt x="146548" y="58699"/>
                  </a:lnTo>
                  <a:lnTo>
                    <a:pt x="147729" y="68821"/>
                  </a:lnTo>
                  <a:lnTo>
                    <a:pt x="150416" y="79058"/>
                  </a:lnTo>
                  <a:lnTo>
                    <a:pt x="154489" y="88713"/>
                  </a:lnTo>
                  <a:lnTo>
                    <a:pt x="159964" y="96526"/>
                  </a:lnTo>
                  <a:lnTo>
                    <a:pt x="166712" y="101956"/>
                  </a:lnTo>
                  <a:lnTo>
                    <a:pt x="174344" y="104955"/>
                  </a:lnTo>
                  <a:lnTo>
                    <a:pt x="182304" y="105613"/>
                  </a:lnTo>
                  <a:lnTo>
                    <a:pt x="190248" y="104239"/>
                  </a:lnTo>
                  <a:lnTo>
                    <a:pt x="198037" y="101253"/>
                  </a:lnTo>
                  <a:lnTo>
                    <a:pt x="205648" y="97056"/>
                  </a:lnTo>
                  <a:lnTo>
                    <a:pt x="213103" y="92032"/>
                  </a:lnTo>
                  <a:lnTo>
                    <a:pt x="220532" y="88096"/>
                  </a:lnTo>
                  <a:lnTo>
                    <a:pt x="227313" y="87856"/>
                  </a:lnTo>
                  <a:lnTo>
                    <a:pt x="232499" y="91592"/>
                  </a:lnTo>
                  <a:lnTo>
                    <a:pt x="236527" y="98866"/>
                  </a:lnTo>
                  <a:lnTo>
                    <a:pt x="239994" y="109009"/>
                  </a:lnTo>
                  <a:lnTo>
                    <a:pt x="243095" y="121173"/>
                  </a:lnTo>
                  <a:lnTo>
                    <a:pt x="245691" y="134460"/>
                  </a:lnTo>
                  <a:lnTo>
                    <a:pt x="247712" y="148274"/>
                  </a:lnTo>
                  <a:lnTo>
                    <a:pt x="249042" y="162139"/>
                  </a:lnTo>
                  <a:lnTo>
                    <a:pt x="249473" y="175602"/>
                  </a:lnTo>
                  <a:lnTo>
                    <a:pt x="248964" y="188459"/>
                  </a:lnTo>
                  <a:lnTo>
                    <a:pt x="247144" y="200229"/>
                  </a:lnTo>
                  <a:lnTo>
                    <a:pt x="243261" y="210084"/>
                  </a:lnTo>
                  <a:lnTo>
                    <a:pt x="237084" y="217750"/>
                  </a:lnTo>
                  <a:lnTo>
                    <a:pt x="228681" y="223425"/>
                  </a:lnTo>
                  <a:lnTo>
                    <a:pt x="218150" y="227491"/>
                  </a:lnTo>
                  <a:lnTo>
                    <a:pt x="205774" y="230347"/>
                  </a:lnTo>
                  <a:lnTo>
                    <a:pt x="192093" y="232490"/>
                  </a:lnTo>
                  <a:lnTo>
                    <a:pt x="177781" y="234485"/>
                  </a:lnTo>
                  <a:lnTo>
                    <a:pt x="163268" y="236654"/>
                  </a:lnTo>
                  <a:lnTo>
                    <a:pt x="148595" y="239098"/>
                  </a:lnTo>
                  <a:lnTo>
                    <a:pt x="133525" y="241811"/>
                  </a:lnTo>
                  <a:lnTo>
                    <a:pt x="117949" y="244751"/>
                  </a:lnTo>
                  <a:lnTo>
                    <a:pt x="102217" y="248029"/>
                  </a:lnTo>
                  <a:lnTo>
                    <a:pt x="87028" y="251908"/>
                  </a:lnTo>
                  <a:lnTo>
                    <a:pt x="72739" y="256479"/>
                  </a:lnTo>
                  <a:lnTo>
                    <a:pt x="59534" y="261684"/>
                  </a:lnTo>
                  <a:lnTo>
                    <a:pt x="47583" y="267402"/>
                  </a:lnTo>
                  <a:lnTo>
                    <a:pt x="36852" y="273503"/>
                  </a:lnTo>
                  <a:lnTo>
                    <a:pt x="27446" y="279771"/>
                  </a:lnTo>
                  <a:lnTo>
                    <a:pt x="18787" y="286621"/>
                  </a:lnTo>
                  <a:lnTo>
                    <a:pt x="10110" y="295771"/>
                  </a:lnTo>
                  <a:lnTo>
                    <a:pt x="0" y="31015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48477" y="315854"/>
              <a:ext cx="157928" cy="229997"/>
            </a:xfrm>
            <a:custGeom>
              <a:avLst/>
              <a:gdLst/>
              <a:ahLst/>
              <a:cxnLst/>
              <a:rect l="0" t="0" r="0" b="0"/>
              <a:pathLst>
                <a:path w="157928" h="229997">
                  <a:moveTo>
                    <a:pt x="0" y="31586"/>
                  </a:moveTo>
                  <a:lnTo>
                    <a:pt x="2933" y="40454"/>
                  </a:lnTo>
                  <a:lnTo>
                    <a:pt x="5715" y="49441"/>
                  </a:lnTo>
                  <a:lnTo>
                    <a:pt x="8620" y="59436"/>
                  </a:lnTo>
                  <a:lnTo>
                    <a:pt x="11833" y="70417"/>
                  </a:lnTo>
                  <a:lnTo>
                    <a:pt x="15646" y="82228"/>
                  </a:lnTo>
                  <a:lnTo>
                    <a:pt x="20158" y="94687"/>
                  </a:lnTo>
                  <a:lnTo>
                    <a:pt x="25149" y="107625"/>
                  </a:lnTo>
                  <a:lnTo>
                    <a:pt x="30189" y="120906"/>
                  </a:lnTo>
                  <a:lnTo>
                    <a:pt x="35024" y="134423"/>
                  </a:lnTo>
                  <a:lnTo>
                    <a:pt x="39745" y="147938"/>
                  </a:lnTo>
                  <a:lnTo>
                    <a:pt x="44674" y="161092"/>
                  </a:lnTo>
                  <a:lnTo>
                    <a:pt x="49986" y="173718"/>
                  </a:lnTo>
                  <a:lnTo>
                    <a:pt x="55536" y="185824"/>
                  </a:lnTo>
                  <a:lnTo>
                    <a:pt x="60962" y="197494"/>
                  </a:lnTo>
                  <a:lnTo>
                    <a:pt x="66063" y="208805"/>
                  </a:lnTo>
                  <a:lnTo>
                    <a:pt x="70987" y="219022"/>
                  </a:lnTo>
                  <a:lnTo>
                    <a:pt x="76910" y="226437"/>
                  </a:lnTo>
                  <a:lnTo>
                    <a:pt x="84104" y="229996"/>
                  </a:lnTo>
                  <a:lnTo>
                    <a:pt x="90873" y="229782"/>
                  </a:lnTo>
                  <a:lnTo>
                    <a:pt x="96767" y="226524"/>
                  </a:lnTo>
                  <a:lnTo>
                    <a:pt x="101921" y="220686"/>
                  </a:lnTo>
                  <a:lnTo>
                    <a:pt x="106544" y="212307"/>
                  </a:lnTo>
                  <a:lnTo>
                    <a:pt x="110801" y="201611"/>
                  </a:lnTo>
                  <a:lnTo>
                    <a:pt x="114809" y="189012"/>
                  </a:lnTo>
                  <a:lnTo>
                    <a:pt x="118653" y="174955"/>
                  </a:lnTo>
                  <a:lnTo>
                    <a:pt x="122380" y="159833"/>
                  </a:lnTo>
                  <a:lnTo>
                    <a:pt x="125865" y="144119"/>
                  </a:lnTo>
                  <a:lnTo>
                    <a:pt x="128827" y="128350"/>
                  </a:lnTo>
                  <a:lnTo>
                    <a:pt x="131154" y="112825"/>
                  </a:lnTo>
                  <a:lnTo>
                    <a:pt x="133054" y="97792"/>
                  </a:lnTo>
                  <a:lnTo>
                    <a:pt x="134945" y="83535"/>
                  </a:lnTo>
                  <a:lnTo>
                    <a:pt x="137071" y="70134"/>
                  </a:lnTo>
                  <a:lnTo>
                    <a:pt x="139540" y="57560"/>
                  </a:lnTo>
                  <a:lnTo>
                    <a:pt x="142749" y="44335"/>
                  </a:lnTo>
                  <a:lnTo>
                    <a:pt x="148101" y="27062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29727" y="355207"/>
              <a:ext cx="166191" cy="197245"/>
            </a:xfrm>
            <a:custGeom>
              <a:avLst/>
              <a:gdLst/>
              <a:ahLst/>
              <a:cxnLst/>
              <a:rect l="0" t="0" r="0" b="0"/>
              <a:pathLst>
                <a:path w="166191" h="197245">
                  <a:moveTo>
                    <a:pt x="18791" y="76461"/>
                  </a:moveTo>
                  <a:lnTo>
                    <a:pt x="21926" y="85061"/>
                  </a:lnTo>
                  <a:lnTo>
                    <a:pt x="26629" y="91487"/>
                  </a:lnTo>
                  <a:lnTo>
                    <a:pt x="33413" y="96292"/>
                  </a:lnTo>
                  <a:lnTo>
                    <a:pt x="41860" y="99661"/>
                  </a:lnTo>
                  <a:lnTo>
                    <a:pt x="51326" y="101558"/>
                  </a:lnTo>
                  <a:lnTo>
                    <a:pt x="61331" y="102093"/>
                  </a:lnTo>
                  <a:lnTo>
                    <a:pt x="71442" y="101337"/>
                  </a:lnTo>
                  <a:lnTo>
                    <a:pt x="81210" y="99245"/>
                  </a:lnTo>
                  <a:lnTo>
                    <a:pt x="90431" y="95911"/>
                  </a:lnTo>
                  <a:lnTo>
                    <a:pt x="98941" y="91387"/>
                  </a:lnTo>
                  <a:lnTo>
                    <a:pt x="106517" y="85602"/>
                  </a:lnTo>
                  <a:lnTo>
                    <a:pt x="113125" y="78637"/>
                  </a:lnTo>
                  <a:lnTo>
                    <a:pt x="118565" y="70689"/>
                  </a:lnTo>
                  <a:lnTo>
                    <a:pt x="122396" y="61984"/>
                  </a:lnTo>
                  <a:lnTo>
                    <a:pt x="124521" y="52726"/>
                  </a:lnTo>
                  <a:lnTo>
                    <a:pt x="124811" y="43240"/>
                  </a:lnTo>
                  <a:lnTo>
                    <a:pt x="122962" y="33952"/>
                  </a:lnTo>
                  <a:lnTo>
                    <a:pt x="119004" y="25087"/>
                  </a:lnTo>
                  <a:lnTo>
                    <a:pt x="112924" y="17000"/>
                  </a:lnTo>
                  <a:lnTo>
                    <a:pt x="104498" y="10246"/>
                  </a:lnTo>
                  <a:lnTo>
                    <a:pt x="93839" y="5011"/>
                  </a:lnTo>
                  <a:lnTo>
                    <a:pt x="81634" y="1479"/>
                  </a:lnTo>
                  <a:lnTo>
                    <a:pt x="68920" y="0"/>
                  </a:lnTo>
                  <a:lnTo>
                    <a:pt x="56347" y="565"/>
                  </a:lnTo>
                  <a:lnTo>
                    <a:pt x="44486" y="3044"/>
                  </a:lnTo>
                  <a:lnTo>
                    <a:pt x="33979" y="7366"/>
                  </a:lnTo>
                  <a:lnTo>
                    <a:pt x="25034" y="13312"/>
                  </a:lnTo>
                  <a:lnTo>
                    <a:pt x="17673" y="20725"/>
                  </a:lnTo>
                  <a:lnTo>
                    <a:pt x="11930" y="29595"/>
                  </a:lnTo>
                  <a:lnTo>
                    <a:pt x="7653" y="39786"/>
                  </a:lnTo>
                  <a:lnTo>
                    <a:pt x="4573" y="51222"/>
                  </a:lnTo>
                  <a:lnTo>
                    <a:pt x="2405" y="63954"/>
                  </a:lnTo>
                  <a:lnTo>
                    <a:pt x="907" y="77881"/>
                  </a:lnTo>
                  <a:lnTo>
                    <a:pt x="52" y="92471"/>
                  </a:lnTo>
                  <a:lnTo>
                    <a:pt x="0" y="106877"/>
                  </a:lnTo>
                  <a:lnTo>
                    <a:pt x="789" y="120632"/>
                  </a:lnTo>
                  <a:lnTo>
                    <a:pt x="2641" y="133477"/>
                  </a:lnTo>
                  <a:lnTo>
                    <a:pt x="6020" y="145185"/>
                  </a:lnTo>
                  <a:lnTo>
                    <a:pt x="11039" y="155757"/>
                  </a:lnTo>
                  <a:lnTo>
                    <a:pt x="17512" y="165197"/>
                  </a:lnTo>
                  <a:lnTo>
                    <a:pt x="25145" y="173407"/>
                  </a:lnTo>
                  <a:lnTo>
                    <a:pt x="33653" y="180449"/>
                  </a:lnTo>
                  <a:lnTo>
                    <a:pt x="42957" y="186351"/>
                  </a:lnTo>
                  <a:lnTo>
                    <a:pt x="53179" y="191026"/>
                  </a:lnTo>
                  <a:lnTo>
                    <a:pt x="64309" y="194534"/>
                  </a:lnTo>
                  <a:lnTo>
                    <a:pt x="76052" y="196738"/>
                  </a:lnTo>
                  <a:lnTo>
                    <a:pt x="87935" y="197244"/>
                  </a:lnTo>
                  <a:lnTo>
                    <a:pt x="99663" y="195995"/>
                  </a:lnTo>
                  <a:lnTo>
                    <a:pt x="111076" y="193333"/>
                  </a:lnTo>
                  <a:lnTo>
                    <a:pt x="123378" y="189458"/>
                  </a:lnTo>
                  <a:lnTo>
                    <a:pt x="139883" y="182915"/>
                  </a:lnTo>
                  <a:lnTo>
                    <a:pt x="166190" y="17121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27502" y="368497"/>
              <a:ext cx="147400" cy="178963"/>
            </a:xfrm>
            <a:custGeom>
              <a:avLst/>
              <a:gdLst/>
              <a:ahLst/>
              <a:cxnLst/>
              <a:rect l="0" t="0" r="0" b="0"/>
              <a:pathLst>
                <a:path w="147400" h="178963">
                  <a:moveTo>
                    <a:pt x="0" y="63171"/>
                  </a:moveTo>
                  <a:lnTo>
                    <a:pt x="2934" y="74973"/>
                  </a:lnTo>
                  <a:lnTo>
                    <a:pt x="5716" y="86742"/>
                  </a:lnTo>
                  <a:lnTo>
                    <a:pt x="8620" y="99623"/>
                  </a:lnTo>
                  <a:lnTo>
                    <a:pt x="11833" y="113126"/>
                  </a:lnTo>
                  <a:lnTo>
                    <a:pt x="15647" y="126157"/>
                  </a:lnTo>
                  <a:lnTo>
                    <a:pt x="20159" y="138125"/>
                  </a:lnTo>
                  <a:lnTo>
                    <a:pt x="25150" y="149097"/>
                  </a:lnTo>
                  <a:lnTo>
                    <a:pt x="30190" y="159528"/>
                  </a:lnTo>
                  <a:lnTo>
                    <a:pt x="35007" y="169692"/>
                  </a:lnTo>
                  <a:lnTo>
                    <a:pt x="39018" y="177244"/>
                  </a:lnTo>
                  <a:lnTo>
                    <a:pt x="41324" y="178962"/>
                  </a:lnTo>
                  <a:lnTo>
                    <a:pt x="41786" y="175584"/>
                  </a:lnTo>
                  <a:lnTo>
                    <a:pt x="40860" y="168626"/>
                  </a:lnTo>
                  <a:lnTo>
                    <a:pt x="39012" y="159437"/>
                  </a:lnTo>
                  <a:lnTo>
                    <a:pt x="36575" y="149140"/>
                  </a:lnTo>
                  <a:lnTo>
                    <a:pt x="33766" y="138395"/>
                  </a:lnTo>
                  <a:lnTo>
                    <a:pt x="30883" y="127195"/>
                  </a:lnTo>
                  <a:lnTo>
                    <a:pt x="28320" y="115059"/>
                  </a:lnTo>
                  <a:lnTo>
                    <a:pt x="26270" y="101784"/>
                  </a:lnTo>
                  <a:lnTo>
                    <a:pt x="25061" y="87931"/>
                  </a:lnTo>
                  <a:lnTo>
                    <a:pt x="25230" y="74615"/>
                  </a:lnTo>
                  <a:lnTo>
                    <a:pt x="26945" y="62440"/>
                  </a:lnTo>
                  <a:lnTo>
                    <a:pt x="30215" y="51656"/>
                  </a:lnTo>
                  <a:lnTo>
                    <a:pt x="35078" y="42409"/>
                  </a:lnTo>
                  <a:lnTo>
                    <a:pt x="41383" y="34602"/>
                  </a:lnTo>
                  <a:lnTo>
                    <a:pt x="48870" y="27986"/>
                  </a:lnTo>
                  <a:lnTo>
                    <a:pt x="57258" y="22285"/>
                  </a:lnTo>
                  <a:lnTo>
                    <a:pt x="66307" y="17259"/>
                  </a:lnTo>
                  <a:lnTo>
                    <a:pt x="75991" y="12879"/>
                  </a:lnTo>
                  <a:lnTo>
                    <a:pt x="86477" y="9307"/>
                  </a:lnTo>
                  <a:lnTo>
                    <a:pt x="97772" y="6570"/>
                  </a:lnTo>
                  <a:lnTo>
                    <a:pt x="109164" y="4558"/>
                  </a:lnTo>
                  <a:lnTo>
                    <a:pt x="120420" y="2907"/>
                  </a:lnTo>
                  <a:lnTo>
                    <a:pt x="132526" y="147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27544" y="231626"/>
              <a:ext cx="180157" cy="305328"/>
            </a:xfrm>
            <a:custGeom>
              <a:avLst/>
              <a:gdLst/>
              <a:ahLst/>
              <a:cxnLst/>
              <a:rect l="0" t="0" r="0" b="0"/>
              <a:pathLst>
                <a:path w="180157" h="305328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2004" y="32468"/>
                  </a:lnTo>
                  <a:lnTo>
                    <a:pt x="3864" y="43115"/>
                  </a:lnTo>
                  <a:lnTo>
                    <a:pt x="6179" y="54755"/>
                  </a:lnTo>
                  <a:lnTo>
                    <a:pt x="8841" y="67651"/>
                  </a:lnTo>
                  <a:lnTo>
                    <a:pt x="11592" y="81731"/>
                  </a:lnTo>
                  <a:lnTo>
                    <a:pt x="14051" y="96782"/>
                  </a:lnTo>
                  <a:lnTo>
                    <a:pt x="16038" y="112574"/>
                  </a:lnTo>
                  <a:lnTo>
                    <a:pt x="17708" y="128905"/>
                  </a:lnTo>
                  <a:lnTo>
                    <a:pt x="19445" y="145620"/>
                  </a:lnTo>
                  <a:lnTo>
                    <a:pt x="21468" y="162602"/>
                  </a:lnTo>
                  <a:lnTo>
                    <a:pt x="23828" y="179766"/>
                  </a:lnTo>
                  <a:lnTo>
                    <a:pt x="26491" y="197056"/>
                  </a:lnTo>
                  <a:lnTo>
                    <a:pt x="29389" y="214394"/>
                  </a:lnTo>
                  <a:lnTo>
                    <a:pt x="32121" y="230410"/>
                  </a:lnTo>
                  <a:lnTo>
                    <a:pt x="33694" y="241482"/>
                  </a:lnTo>
                  <a:lnTo>
                    <a:pt x="33848" y="245398"/>
                  </a:lnTo>
                  <a:lnTo>
                    <a:pt x="33473" y="243402"/>
                  </a:lnTo>
                  <a:lnTo>
                    <a:pt x="33189" y="237300"/>
                  </a:lnTo>
                  <a:lnTo>
                    <a:pt x="33443" y="228479"/>
                  </a:lnTo>
                  <a:lnTo>
                    <a:pt x="34396" y="217880"/>
                  </a:lnTo>
                  <a:lnTo>
                    <a:pt x="36171" y="206282"/>
                  </a:lnTo>
                  <a:lnTo>
                    <a:pt x="38957" y="194392"/>
                  </a:lnTo>
                  <a:lnTo>
                    <a:pt x="42765" y="182620"/>
                  </a:lnTo>
                  <a:lnTo>
                    <a:pt x="47778" y="171759"/>
                  </a:lnTo>
                  <a:lnTo>
                    <a:pt x="54424" y="163049"/>
                  </a:lnTo>
                  <a:lnTo>
                    <a:pt x="62782" y="156972"/>
                  </a:lnTo>
                  <a:lnTo>
                    <a:pt x="72478" y="153348"/>
                  </a:lnTo>
                  <a:lnTo>
                    <a:pt x="82895" y="151730"/>
                  </a:lnTo>
                  <a:lnTo>
                    <a:pt x="93597" y="151641"/>
                  </a:lnTo>
                  <a:lnTo>
                    <a:pt x="104205" y="152830"/>
                  </a:lnTo>
                  <a:lnTo>
                    <a:pt x="114320" y="155280"/>
                  </a:lnTo>
                  <a:lnTo>
                    <a:pt x="123785" y="158883"/>
                  </a:lnTo>
                  <a:lnTo>
                    <a:pt x="132632" y="163433"/>
                  </a:lnTo>
                  <a:lnTo>
                    <a:pt x="140967" y="168711"/>
                  </a:lnTo>
                  <a:lnTo>
                    <a:pt x="148908" y="174526"/>
                  </a:lnTo>
                  <a:lnTo>
                    <a:pt x="156396" y="180889"/>
                  </a:lnTo>
                  <a:lnTo>
                    <a:pt x="163207" y="187992"/>
                  </a:lnTo>
                  <a:lnTo>
                    <a:pt x="169262" y="195882"/>
                  </a:lnTo>
                  <a:lnTo>
                    <a:pt x="174312" y="204469"/>
                  </a:lnTo>
                  <a:lnTo>
                    <a:pt x="177874" y="213612"/>
                  </a:lnTo>
                  <a:lnTo>
                    <a:pt x="179818" y="223171"/>
                  </a:lnTo>
                  <a:lnTo>
                    <a:pt x="180156" y="233031"/>
                  </a:lnTo>
                  <a:lnTo>
                    <a:pt x="178870" y="243102"/>
                  </a:lnTo>
                  <a:lnTo>
                    <a:pt x="176108" y="253311"/>
                  </a:lnTo>
                  <a:lnTo>
                    <a:pt x="171814" y="263285"/>
                  </a:lnTo>
                  <a:lnTo>
                    <a:pt x="165660" y="272376"/>
                  </a:lnTo>
                  <a:lnTo>
                    <a:pt x="157631" y="280299"/>
                  </a:lnTo>
                  <a:lnTo>
                    <a:pt x="147986" y="286940"/>
                  </a:lnTo>
                  <a:lnTo>
                    <a:pt x="137072" y="292184"/>
                  </a:lnTo>
                  <a:lnTo>
                    <a:pt x="125221" y="296119"/>
                  </a:lnTo>
                  <a:lnTo>
                    <a:pt x="112925" y="298972"/>
                  </a:lnTo>
                  <a:lnTo>
                    <a:pt x="99411" y="301296"/>
                  </a:lnTo>
                  <a:lnTo>
                    <a:pt x="81263" y="303297"/>
                  </a:lnTo>
                  <a:lnTo>
                    <a:pt x="52642" y="30532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58483" y="350531"/>
              <a:ext cx="188461" cy="208878"/>
            </a:xfrm>
            <a:custGeom>
              <a:avLst/>
              <a:gdLst/>
              <a:ahLst/>
              <a:cxnLst/>
              <a:rect l="0" t="0" r="0" b="0"/>
              <a:pathLst>
                <a:path w="188461" h="208878">
                  <a:moveTo>
                    <a:pt x="127030" y="7437"/>
                  </a:moveTo>
                  <a:lnTo>
                    <a:pt x="118161" y="4571"/>
                  </a:lnTo>
                  <a:lnTo>
                    <a:pt x="109174" y="2429"/>
                  </a:lnTo>
                  <a:lnTo>
                    <a:pt x="99184" y="835"/>
                  </a:lnTo>
                  <a:lnTo>
                    <a:pt x="88376" y="0"/>
                  </a:lnTo>
                  <a:lnTo>
                    <a:pt x="77213" y="448"/>
                  </a:lnTo>
                  <a:lnTo>
                    <a:pt x="66012" y="2357"/>
                  </a:lnTo>
                  <a:lnTo>
                    <a:pt x="55073" y="5594"/>
                  </a:lnTo>
                  <a:lnTo>
                    <a:pt x="44736" y="9902"/>
                  </a:lnTo>
                  <a:lnTo>
                    <a:pt x="35128" y="15030"/>
                  </a:lnTo>
                  <a:lnTo>
                    <a:pt x="26357" y="21082"/>
                  </a:lnTo>
                  <a:lnTo>
                    <a:pt x="18605" y="28499"/>
                  </a:lnTo>
                  <a:lnTo>
                    <a:pt x="11878" y="37410"/>
                  </a:lnTo>
                  <a:lnTo>
                    <a:pt x="6359" y="47495"/>
                  </a:lnTo>
                  <a:lnTo>
                    <a:pt x="2474" y="58181"/>
                  </a:lnTo>
                  <a:lnTo>
                    <a:pt x="315" y="69063"/>
                  </a:lnTo>
                  <a:lnTo>
                    <a:pt x="0" y="79623"/>
                  </a:lnTo>
                  <a:lnTo>
                    <a:pt x="1834" y="89174"/>
                  </a:lnTo>
                  <a:lnTo>
                    <a:pt x="5772" y="97434"/>
                  </a:lnTo>
                  <a:lnTo>
                    <a:pt x="11499" y="104147"/>
                  </a:lnTo>
                  <a:lnTo>
                    <a:pt x="18624" y="108915"/>
                  </a:lnTo>
                  <a:lnTo>
                    <a:pt x="26781" y="111715"/>
                  </a:lnTo>
                  <a:lnTo>
                    <a:pt x="35680" y="112818"/>
                  </a:lnTo>
                  <a:lnTo>
                    <a:pt x="45096" y="112587"/>
                  </a:lnTo>
                  <a:lnTo>
                    <a:pt x="54872" y="111364"/>
                  </a:lnTo>
                  <a:lnTo>
                    <a:pt x="64892" y="109429"/>
                  </a:lnTo>
                  <a:lnTo>
                    <a:pt x="75079" y="106993"/>
                  </a:lnTo>
                  <a:lnTo>
                    <a:pt x="85378" y="104221"/>
                  </a:lnTo>
                  <a:lnTo>
                    <a:pt x="95753" y="101549"/>
                  </a:lnTo>
                  <a:lnTo>
                    <a:pt x="106179" y="99666"/>
                  </a:lnTo>
                  <a:lnTo>
                    <a:pt x="116634" y="98890"/>
                  </a:lnTo>
                  <a:lnTo>
                    <a:pt x="126944" y="99353"/>
                  </a:lnTo>
                  <a:lnTo>
                    <a:pt x="136793" y="101184"/>
                  </a:lnTo>
                  <a:lnTo>
                    <a:pt x="146048" y="104311"/>
                  </a:lnTo>
                  <a:lnTo>
                    <a:pt x="154737" y="108680"/>
                  </a:lnTo>
                  <a:lnTo>
                    <a:pt x="162960" y="114354"/>
                  </a:lnTo>
                  <a:lnTo>
                    <a:pt x="170814" y="121242"/>
                  </a:lnTo>
                  <a:lnTo>
                    <a:pt x="177901" y="129136"/>
                  </a:lnTo>
                  <a:lnTo>
                    <a:pt x="183377" y="137805"/>
                  </a:lnTo>
                  <a:lnTo>
                    <a:pt x="186906" y="147037"/>
                  </a:lnTo>
                  <a:lnTo>
                    <a:pt x="188460" y="156506"/>
                  </a:lnTo>
                  <a:lnTo>
                    <a:pt x="188066" y="165783"/>
                  </a:lnTo>
                  <a:lnTo>
                    <a:pt x="185943" y="174645"/>
                  </a:lnTo>
                  <a:lnTo>
                    <a:pt x="182265" y="182900"/>
                  </a:lnTo>
                  <a:lnTo>
                    <a:pt x="177064" y="190298"/>
                  </a:lnTo>
                  <a:lnTo>
                    <a:pt x="170496" y="196784"/>
                  </a:lnTo>
                  <a:lnTo>
                    <a:pt x="162819" y="202140"/>
                  </a:lnTo>
                  <a:lnTo>
                    <a:pt x="154296" y="205915"/>
                  </a:lnTo>
                  <a:lnTo>
                    <a:pt x="145152" y="208015"/>
                  </a:lnTo>
                  <a:lnTo>
                    <a:pt x="135402" y="208799"/>
                  </a:lnTo>
                  <a:lnTo>
                    <a:pt x="124873" y="208877"/>
                  </a:lnTo>
                  <a:lnTo>
                    <a:pt x="113533" y="208672"/>
                  </a:lnTo>
                  <a:lnTo>
                    <a:pt x="101646" y="208233"/>
                  </a:lnTo>
                  <a:lnTo>
                    <a:pt x="89668" y="207340"/>
                  </a:lnTo>
                  <a:lnTo>
                    <a:pt x="77883" y="205895"/>
                  </a:lnTo>
                  <a:lnTo>
                    <a:pt x="66830" y="204086"/>
                  </a:lnTo>
                  <a:lnTo>
                    <a:pt x="56297" y="202137"/>
                  </a:lnTo>
                  <a:lnTo>
                    <a:pt x="45362" y="199874"/>
                  </a:lnTo>
                  <a:lnTo>
                    <a:pt x="32273" y="19695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64497" y="32638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64497" y="46325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368167" y="1946108"/>
            <a:ext cx="461687" cy="260923"/>
            <a:chOff x="1368167" y="1946108"/>
            <a:chExt cx="461687" cy="260923"/>
          </a:xfrm>
        </p:grpSpPr>
        <p:sp>
          <p:nvSpPr>
            <p:cNvPr id="33" name="Freeform 32"/>
            <p:cNvSpPr/>
            <p:nvPr/>
          </p:nvSpPr>
          <p:spPr>
            <a:xfrm>
              <a:off x="1368167" y="1946108"/>
              <a:ext cx="230060" cy="260923"/>
            </a:xfrm>
            <a:custGeom>
              <a:avLst/>
              <a:gdLst/>
              <a:ahLst/>
              <a:cxnLst/>
              <a:rect l="0" t="0" r="0" b="0"/>
              <a:pathLst>
                <a:path w="230060" h="260923">
                  <a:moveTo>
                    <a:pt x="135302" y="63979"/>
                  </a:moveTo>
                  <a:lnTo>
                    <a:pt x="132302" y="52378"/>
                  </a:lnTo>
                  <a:lnTo>
                    <a:pt x="128879" y="42529"/>
                  </a:lnTo>
                  <a:lnTo>
                    <a:pt x="124678" y="33529"/>
                  </a:lnTo>
                  <a:lnTo>
                    <a:pt x="119605" y="25260"/>
                  </a:lnTo>
                  <a:lnTo>
                    <a:pt x="113476" y="17881"/>
                  </a:lnTo>
                  <a:lnTo>
                    <a:pt x="106292" y="11420"/>
                  </a:lnTo>
                  <a:lnTo>
                    <a:pt x="98205" y="6087"/>
                  </a:lnTo>
                  <a:lnTo>
                    <a:pt x="89410" y="2329"/>
                  </a:lnTo>
                  <a:lnTo>
                    <a:pt x="80094" y="257"/>
                  </a:lnTo>
                  <a:lnTo>
                    <a:pt x="70570" y="0"/>
                  </a:lnTo>
                  <a:lnTo>
                    <a:pt x="61257" y="1873"/>
                  </a:lnTo>
                  <a:lnTo>
                    <a:pt x="52371" y="5838"/>
                  </a:lnTo>
                  <a:lnTo>
                    <a:pt x="44100" y="11584"/>
                  </a:lnTo>
                  <a:lnTo>
                    <a:pt x="36691" y="18720"/>
                  </a:lnTo>
                  <a:lnTo>
                    <a:pt x="30189" y="26890"/>
                  </a:lnTo>
                  <a:lnTo>
                    <a:pt x="24483" y="35966"/>
                  </a:lnTo>
                  <a:lnTo>
                    <a:pt x="19407" y="46035"/>
                  </a:lnTo>
                  <a:lnTo>
                    <a:pt x="14809" y="57071"/>
                  </a:lnTo>
                  <a:lnTo>
                    <a:pt x="10718" y="69091"/>
                  </a:lnTo>
                  <a:lnTo>
                    <a:pt x="7342" y="82224"/>
                  </a:lnTo>
                  <a:lnTo>
                    <a:pt x="4736" y="96429"/>
                  </a:lnTo>
                  <a:lnTo>
                    <a:pt x="2817" y="111375"/>
                  </a:lnTo>
                  <a:lnTo>
                    <a:pt x="1445" y="126554"/>
                  </a:lnTo>
                  <a:lnTo>
                    <a:pt x="490" y="141646"/>
                  </a:lnTo>
                  <a:lnTo>
                    <a:pt x="0" y="156372"/>
                  </a:lnTo>
                  <a:lnTo>
                    <a:pt x="195" y="170414"/>
                  </a:lnTo>
                  <a:lnTo>
                    <a:pt x="1141" y="183672"/>
                  </a:lnTo>
                  <a:lnTo>
                    <a:pt x="2759" y="196219"/>
                  </a:lnTo>
                  <a:lnTo>
                    <a:pt x="4916" y="208194"/>
                  </a:lnTo>
                  <a:lnTo>
                    <a:pt x="7488" y="219726"/>
                  </a:lnTo>
                  <a:lnTo>
                    <a:pt x="10689" y="230609"/>
                  </a:lnTo>
                  <a:lnTo>
                    <a:pt x="15048" y="240319"/>
                  </a:lnTo>
                  <a:lnTo>
                    <a:pt x="20760" y="248653"/>
                  </a:lnTo>
                  <a:lnTo>
                    <a:pt x="27716" y="255232"/>
                  </a:lnTo>
                  <a:lnTo>
                    <a:pt x="35680" y="259370"/>
                  </a:lnTo>
                  <a:lnTo>
                    <a:pt x="44405" y="260922"/>
                  </a:lnTo>
                  <a:lnTo>
                    <a:pt x="53516" y="260031"/>
                  </a:lnTo>
                  <a:lnTo>
                    <a:pt x="62544" y="256857"/>
                  </a:lnTo>
                  <a:lnTo>
                    <a:pt x="71237" y="251726"/>
                  </a:lnTo>
                  <a:lnTo>
                    <a:pt x="79375" y="245047"/>
                  </a:lnTo>
                  <a:lnTo>
                    <a:pt x="86696" y="237211"/>
                  </a:lnTo>
                  <a:lnTo>
                    <a:pt x="93138" y="228539"/>
                  </a:lnTo>
                  <a:lnTo>
                    <a:pt x="98805" y="219280"/>
                  </a:lnTo>
                  <a:lnTo>
                    <a:pt x="103853" y="209612"/>
                  </a:lnTo>
                  <a:lnTo>
                    <a:pt x="108438" y="199665"/>
                  </a:lnTo>
                  <a:lnTo>
                    <a:pt x="112690" y="189528"/>
                  </a:lnTo>
                  <a:lnTo>
                    <a:pt x="116706" y="179262"/>
                  </a:lnTo>
                  <a:lnTo>
                    <a:pt x="120555" y="168905"/>
                  </a:lnTo>
                  <a:lnTo>
                    <a:pt x="124124" y="158321"/>
                  </a:lnTo>
                  <a:lnTo>
                    <a:pt x="127141" y="147223"/>
                  </a:lnTo>
                  <a:lnTo>
                    <a:pt x="129511" y="135592"/>
                  </a:lnTo>
                  <a:lnTo>
                    <a:pt x="131578" y="126883"/>
                  </a:lnTo>
                  <a:lnTo>
                    <a:pt x="133751" y="125041"/>
                  </a:lnTo>
                  <a:lnTo>
                    <a:pt x="136001" y="128210"/>
                  </a:lnTo>
                  <a:lnTo>
                    <a:pt x="138411" y="134516"/>
                  </a:lnTo>
                  <a:lnTo>
                    <a:pt x="141039" y="143030"/>
                  </a:lnTo>
                  <a:lnTo>
                    <a:pt x="143888" y="153163"/>
                  </a:lnTo>
                  <a:lnTo>
                    <a:pt x="147088" y="164144"/>
                  </a:lnTo>
                  <a:lnTo>
                    <a:pt x="150905" y="175021"/>
                  </a:lnTo>
                  <a:lnTo>
                    <a:pt x="155435" y="185276"/>
                  </a:lnTo>
                  <a:lnTo>
                    <a:pt x="160780" y="194628"/>
                  </a:lnTo>
                  <a:lnTo>
                    <a:pt x="167124" y="202843"/>
                  </a:lnTo>
                  <a:lnTo>
                    <a:pt x="174464" y="209916"/>
                  </a:lnTo>
                  <a:lnTo>
                    <a:pt x="182583" y="215672"/>
                  </a:lnTo>
                  <a:lnTo>
                    <a:pt x="192153" y="220129"/>
                  </a:lnTo>
                  <a:lnTo>
                    <a:pt x="206249" y="222562"/>
                  </a:lnTo>
                  <a:lnTo>
                    <a:pt x="230059" y="22190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08754" y="1969690"/>
              <a:ext cx="221100" cy="219383"/>
            </a:xfrm>
            <a:custGeom>
              <a:avLst/>
              <a:gdLst/>
              <a:ahLst/>
              <a:cxnLst/>
              <a:rect l="0" t="0" r="0" b="0"/>
              <a:pathLst>
                <a:path w="221100" h="219383">
                  <a:moveTo>
                    <a:pt x="0" y="71983"/>
                  </a:moveTo>
                  <a:lnTo>
                    <a:pt x="0" y="83785"/>
                  </a:lnTo>
                  <a:lnTo>
                    <a:pt x="0" y="95554"/>
                  </a:lnTo>
                  <a:lnTo>
                    <a:pt x="5" y="108440"/>
                  </a:lnTo>
                  <a:lnTo>
                    <a:pt x="178" y="122115"/>
                  </a:lnTo>
                  <a:lnTo>
                    <a:pt x="826" y="135795"/>
                  </a:lnTo>
                  <a:lnTo>
                    <a:pt x="2056" y="148933"/>
                  </a:lnTo>
                  <a:lnTo>
                    <a:pt x="3007" y="158664"/>
                  </a:lnTo>
                  <a:lnTo>
                    <a:pt x="2858" y="161282"/>
                  </a:lnTo>
                  <a:lnTo>
                    <a:pt x="2290" y="157453"/>
                  </a:lnTo>
                  <a:lnTo>
                    <a:pt x="1705" y="149004"/>
                  </a:lnTo>
                  <a:lnTo>
                    <a:pt x="1222" y="137456"/>
                  </a:lnTo>
                  <a:lnTo>
                    <a:pt x="857" y="123871"/>
                  </a:lnTo>
                  <a:lnTo>
                    <a:pt x="591" y="109112"/>
                  </a:lnTo>
                  <a:lnTo>
                    <a:pt x="404" y="93945"/>
                  </a:lnTo>
                  <a:lnTo>
                    <a:pt x="284" y="78809"/>
                  </a:lnTo>
                  <a:lnTo>
                    <a:pt x="540" y="64196"/>
                  </a:lnTo>
                  <a:lnTo>
                    <a:pt x="1776" y="50749"/>
                  </a:lnTo>
                  <a:lnTo>
                    <a:pt x="4247" y="38715"/>
                  </a:lnTo>
                  <a:lnTo>
                    <a:pt x="8043" y="28480"/>
                  </a:lnTo>
                  <a:lnTo>
                    <a:pt x="13266" y="20724"/>
                  </a:lnTo>
                  <a:lnTo>
                    <a:pt x="19810" y="15591"/>
                  </a:lnTo>
                  <a:lnTo>
                    <a:pt x="27118" y="13093"/>
                  </a:lnTo>
                  <a:lnTo>
                    <a:pt x="34321" y="13368"/>
                  </a:lnTo>
                  <a:lnTo>
                    <a:pt x="40935" y="16218"/>
                  </a:lnTo>
                  <a:lnTo>
                    <a:pt x="46846" y="21196"/>
                  </a:lnTo>
                  <a:lnTo>
                    <a:pt x="52124" y="27808"/>
                  </a:lnTo>
                  <a:lnTo>
                    <a:pt x="56895" y="35618"/>
                  </a:lnTo>
                  <a:lnTo>
                    <a:pt x="61287" y="44282"/>
                  </a:lnTo>
                  <a:lnTo>
                    <a:pt x="65405" y="53541"/>
                  </a:lnTo>
                  <a:lnTo>
                    <a:pt x="69325" y="63214"/>
                  </a:lnTo>
                  <a:lnTo>
                    <a:pt x="72944" y="73337"/>
                  </a:lnTo>
                  <a:lnTo>
                    <a:pt x="75996" y="84124"/>
                  </a:lnTo>
                  <a:lnTo>
                    <a:pt x="78383" y="95555"/>
                  </a:lnTo>
                  <a:lnTo>
                    <a:pt x="80265" y="104384"/>
                  </a:lnTo>
                  <a:lnTo>
                    <a:pt x="81746" y="106457"/>
                  </a:lnTo>
                  <a:lnTo>
                    <a:pt x="82727" y="102791"/>
                  </a:lnTo>
                  <a:lnTo>
                    <a:pt x="83326" y="95314"/>
                  </a:lnTo>
                  <a:lnTo>
                    <a:pt x="83851" y="85604"/>
                  </a:lnTo>
                  <a:lnTo>
                    <a:pt x="84711" y="74869"/>
                  </a:lnTo>
                  <a:lnTo>
                    <a:pt x="86096" y="63800"/>
                  </a:lnTo>
                  <a:lnTo>
                    <a:pt x="88173" y="52872"/>
                  </a:lnTo>
                  <a:lnTo>
                    <a:pt x="91167" y="42505"/>
                  </a:lnTo>
                  <a:lnTo>
                    <a:pt x="95111" y="32857"/>
                  </a:lnTo>
                  <a:lnTo>
                    <a:pt x="100048" y="24050"/>
                  </a:lnTo>
                  <a:lnTo>
                    <a:pt x="106110" y="16269"/>
                  </a:lnTo>
                  <a:lnTo>
                    <a:pt x="113262" y="9526"/>
                  </a:lnTo>
                  <a:lnTo>
                    <a:pt x="121334" y="4165"/>
                  </a:lnTo>
                  <a:lnTo>
                    <a:pt x="130123" y="918"/>
                  </a:lnTo>
                  <a:lnTo>
                    <a:pt x="139432" y="0"/>
                  </a:lnTo>
                  <a:lnTo>
                    <a:pt x="148782" y="1333"/>
                  </a:lnTo>
                  <a:lnTo>
                    <a:pt x="157447" y="4811"/>
                  </a:lnTo>
                  <a:lnTo>
                    <a:pt x="165085" y="10150"/>
                  </a:lnTo>
                  <a:lnTo>
                    <a:pt x="171703" y="16969"/>
                  </a:lnTo>
                  <a:lnTo>
                    <a:pt x="177464" y="24900"/>
                  </a:lnTo>
                  <a:lnTo>
                    <a:pt x="182563" y="33635"/>
                  </a:lnTo>
                  <a:lnTo>
                    <a:pt x="187177" y="42937"/>
                  </a:lnTo>
                  <a:lnTo>
                    <a:pt x="191444" y="52634"/>
                  </a:lnTo>
                  <a:lnTo>
                    <a:pt x="195465" y="62605"/>
                  </a:lnTo>
                  <a:lnTo>
                    <a:pt x="199151" y="72927"/>
                  </a:lnTo>
                  <a:lnTo>
                    <a:pt x="202248" y="83850"/>
                  </a:lnTo>
                  <a:lnTo>
                    <a:pt x="204666" y="95457"/>
                  </a:lnTo>
                  <a:lnTo>
                    <a:pt x="206629" y="107524"/>
                  </a:lnTo>
                  <a:lnTo>
                    <a:pt x="208562" y="119625"/>
                  </a:lnTo>
                  <a:lnTo>
                    <a:pt x="210711" y="131510"/>
                  </a:lnTo>
                  <a:lnTo>
                    <a:pt x="212987" y="143270"/>
                  </a:lnTo>
                  <a:lnTo>
                    <a:pt x="215061" y="155232"/>
                  </a:lnTo>
                  <a:lnTo>
                    <a:pt x="216753" y="167558"/>
                  </a:lnTo>
                  <a:lnTo>
                    <a:pt x="218045" y="179662"/>
                  </a:lnTo>
                  <a:lnTo>
                    <a:pt x="219126" y="191480"/>
                  </a:lnTo>
                  <a:lnTo>
                    <a:pt x="220090" y="204053"/>
                  </a:lnTo>
                  <a:lnTo>
                    <a:pt x="221099" y="21938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930795" y="1871045"/>
            <a:ext cx="1489391" cy="431670"/>
            <a:chOff x="1930795" y="1871045"/>
            <a:chExt cx="1489391" cy="431670"/>
          </a:xfrm>
        </p:grpSpPr>
        <p:sp>
          <p:nvSpPr>
            <p:cNvPr id="36" name="Freeform 35"/>
            <p:cNvSpPr/>
            <p:nvPr/>
          </p:nvSpPr>
          <p:spPr>
            <a:xfrm>
              <a:off x="1930795" y="2144786"/>
              <a:ext cx="34216" cy="157929"/>
            </a:xfrm>
            <a:custGeom>
              <a:avLst/>
              <a:gdLst/>
              <a:ahLst/>
              <a:cxnLst/>
              <a:rect l="0" t="0" r="0" b="0"/>
              <a:pathLst>
                <a:path w="34216" h="157929">
                  <a:moveTo>
                    <a:pt x="0" y="0"/>
                  </a:moveTo>
                  <a:lnTo>
                    <a:pt x="5800" y="8801"/>
                  </a:lnTo>
                  <a:lnTo>
                    <a:pt x="10725" y="17148"/>
                  </a:lnTo>
                  <a:lnTo>
                    <a:pt x="15227" y="25847"/>
                  </a:lnTo>
                  <a:lnTo>
                    <a:pt x="19448" y="34968"/>
                  </a:lnTo>
                  <a:lnTo>
                    <a:pt x="23462" y="44463"/>
                  </a:lnTo>
                  <a:lnTo>
                    <a:pt x="27314" y="54260"/>
                  </a:lnTo>
                  <a:lnTo>
                    <a:pt x="30721" y="64446"/>
                  </a:lnTo>
                  <a:lnTo>
                    <a:pt x="33100" y="75268"/>
                  </a:lnTo>
                  <a:lnTo>
                    <a:pt x="34215" y="86799"/>
                  </a:lnTo>
                  <a:lnTo>
                    <a:pt x="34116" y="98746"/>
                  </a:lnTo>
                  <a:lnTo>
                    <a:pt x="32845" y="111921"/>
                  </a:lnTo>
                  <a:lnTo>
                    <a:pt x="29171" y="129720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04536" y="2007916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2867" y="8868"/>
                  </a:lnTo>
                  <a:lnTo>
                    <a:pt x="5008" y="17855"/>
                  </a:lnTo>
                  <a:lnTo>
                    <a:pt x="6616" y="27845"/>
                  </a:lnTo>
                  <a:lnTo>
                    <a:pt x="7969" y="38653"/>
                  </a:lnTo>
                  <a:lnTo>
                    <a:pt x="9467" y="49816"/>
                  </a:lnTo>
                  <a:lnTo>
                    <a:pt x="11317" y="61022"/>
                  </a:lnTo>
                  <a:lnTo>
                    <a:pt x="13557" y="72134"/>
                  </a:lnTo>
                  <a:lnTo>
                    <a:pt x="16138" y="83118"/>
                  </a:lnTo>
                  <a:lnTo>
                    <a:pt x="18983" y="93971"/>
                  </a:lnTo>
                  <a:lnTo>
                    <a:pt x="21871" y="104259"/>
                  </a:lnTo>
                  <a:lnTo>
                    <a:pt x="24728" y="114129"/>
                  </a:lnTo>
                  <a:lnTo>
                    <a:pt x="27804" y="124449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04536" y="187104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01800" y="1943729"/>
              <a:ext cx="132329" cy="202048"/>
            </a:xfrm>
            <a:custGeom>
              <a:avLst/>
              <a:gdLst/>
              <a:ahLst/>
              <a:cxnLst/>
              <a:rect l="0" t="0" r="0" b="0"/>
              <a:pathLst>
                <a:path w="132329" h="202048">
                  <a:moveTo>
                    <a:pt x="102777" y="11544"/>
                  </a:moveTo>
                  <a:lnTo>
                    <a:pt x="93976" y="5877"/>
                  </a:lnTo>
                  <a:lnTo>
                    <a:pt x="85629" y="2234"/>
                  </a:lnTo>
                  <a:lnTo>
                    <a:pt x="76930" y="329"/>
                  </a:lnTo>
                  <a:lnTo>
                    <a:pt x="67810" y="0"/>
                  </a:lnTo>
                  <a:lnTo>
                    <a:pt x="58315" y="1268"/>
                  </a:lnTo>
                  <a:lnTo>
                    <a:pt x="48527" y="3993"/>
                  </a:lnTo>
                  <a:lnTo>
                    <a:pt x="38686" y="7913"/>
                  </a:lnTo>
                  <a:lnTo>
                    <a:pt x="29160" y="12748"/>
                  </a:lnTo>
                  <a:lnTo>
                    <a:pt x="20141" y="18258"/>
                  </a:lnTo>
                  <a:lnTo>
                    <a:pt x="12121" y="24411"/>
                  </a:lnTo>
                  <a:lnTo>
                    <a:pt x="5944" y="31372"/>
                  </a:lnTo>
                  <a:lnTo>
                    <a:pt x="1911" y="39161"/>
                  </a:lnTo>
                  <a:lnTo>
                    <a:pt x="0" y="47511"/>
                  </a:lnTo>
                  <a:lnTo>
                    <a:pt x="148" y="55962"/>
                  </a:lnTo>
                  <a:lnTo>
                    <a:pt x="2106" y="64229"/>
                  </a:lnTo>
                  <a:lnTo>
                    <a:pt x="5842" y="71898"/>
                  </a:lnTo>
                  <a:lnTo>
                    <a:pt x="11614" y="78364"/>
                  </a:lnTo>
                  <a:lnTo>
                    <a:pt x="19382" y="83411"/>
                  </a:lnTo>
                  <a:lnTo>
                    <a:pt x="28850" y="87155"/>
                  </a:lnTo>
                  <a:lnTo>
                    <a:pt x="39646" y="89841"/>
                  </a:lnTo>
                  <a:lnTo>
                    <a:pt x="51416" y="91740"/>
                  </a:lnTo>
                  <a:lnTo>
                    <a:pt x="63555" y="93561"/>
                  </a:lnTo>
                  <a:lnTo>
                    <a:pt x="75237" y="96398"/>
                  </a:lnTo>
                  <a:lnTo>
                    <a:pt x="86051" y="100760"/>
                  </a:lnTo>
                  <a:lnTo>
                    <a:pt x="95954" y="106473"/>
                  </a:lnTo>
                  <a:lnTo>
                    <a:pt x="105073" y="112990"/>
                  </a:lnTo>
                  <a:lnTo>
                    <a:pt x="113567" y="119895"/>
                  </a:lnTo>
                  <a:lnTo>
                    <a:pt x="121103" y="127121"/>
                  </a:lnTo>
                  <a:lnTo>
                    <a:pt x="126889" y="134869"/>
                  </a:lnTo>
                  <a:lnTo>
                    <a:pt x="130629" y="143220"/>
                  </a:lnTo>
                  <a:lnTo>
                    <a:pt x="132328" y="151961"/>
                  </a:lnTo>
                  <a:lnTo>
                    <a:pt x="132030" y="160681"/>
                  </a:lnTo>
                  <a:lnTo>
                    <a:pt x="129972" y="169138"/>
                  </a:lnTo>
                  <a:lnTo>
                    <a:pt x="126338" y="177105"/>
                  </a:lnTo>
                  <a:lnTo>
                    <a:pt x="121166" y="184303"/>
                  </a:lnTo>
                  <a:lnTo>
                    <a:pt x="114623" y="190651"/>
                  </a:lnTo>
                  <a:lnTo>
                    <a:pt x="107042" y="195900"/>
                  </a:lnTo>
                  <a:lnTo>
                    <a:pt x="97894" y="199953"/>
                  </a:lnTo>
                  <a:lnTo>
                    <a:pt x="84142" y="202047"/>
                  </a:lnTo>
                  <a:lnTo>
                    <a:pt x="60663" y="20105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562505" y="2102672"/>
              <a:ext cx="33517" cy="147400"/>
            </a:xfrm>
            <a:custGeom>
              <a:avLst/>
              <a:gdLst/>
              <a:ahLst/>
              <a:cxnLst/>
              <a:rect l="0" t="0" r="0" b="0"/>
              <a:pathLst>
                <a:path w="33517" h="147400">
                  <a:moveTo>
                    <a:pt x="0" y="0"/>
                  </a:moveTo>
                  <a:lnTo>
                    <a:pt x="3001" y="8802"/>
                  </a:lnTo>
                  <a:lnTo>
                    <a:pt x="6423" y="17148"/>
                  </a:lnTo>
                  <a:lnTo>
                    <a:pt x="10615" y="25847"/>
                  </a:lnTo>
                  <a:lnTo>
                    <a:pt x="15342" y="34968"/>
                  </a:lnTo>
                  <a:lnTo>
                    <a:pt x="20175" y="44463"/>
                  </a:lnTo>
                  <a:lnTo>
                    <a:pt x="24843" y="54259"/>
                  </a:lnTo>
                  <a:lnTo>
                    <a:pt x="28934" y="64446"/>
                  </a:lnTo>
                  <a:lnTo>
                    <a:pt x="31839" y="75268"/>
                  </a:lnTo>
                  <a:lnTo>
                    <a:pt x="33340" y="86794"/>
                  </a:lnTo>
                  <a:lnTo>
                    <a:pt x="33516" y="98539"/>
                  </a:lnTo>
                  <a:lnTo>
                    <a:pt x="32468" y="110813"/>
                  </a:lnTo>
                  <a:lnTo>
                    <a:pt x="28982" y="125813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29735" y="1905427"/>
              <a:ext cx="185496" cy="162371"/>
            </a:xfrm>
            <a:custGeom>
              <a:avLst/>
              <a:gdLst/>
              <a:ahLst/>
              <a:cxnLst/>
              <a:rect l="0" t="0" r="0" b="0"/>
              <a:pathLst>
                <a:path w="185496" h="162371">
                  <a:moveTo>
                    <a:pt x="101267" y="70903"/>
                  </a:moveTo>
                  <a:lnTo>
                    <a:pt x="101200" y="59235"/>
                  </a:lnTo>
                  <a:lnTo>
                    <a:pt x="100560" y="48746"/>
                  </a:lnTo>
                  <a:lnTo>
                    <a:pt x="99254" y="38453"/>
                  </a:lnTo>
                  <a:lnTo>
                    <a:pt x="97049" y="28498"/>
                  </a:lnTo>
                  <a:lnTo>
                    <a:pt x="93435" y="19451"/>
                  </a:lnTo>
                  <a:lnTo>
                    <a:pt x="88262" y="11582"/>
                  </a:lnTo>
                  <a:lnTo>
                    <a:pt x="81688" y="5323"/>
                  </a:lnTo>
                  <a:lnTo>
                    <a:pt x="73988" y="1403"/>
                  </a:lnTo>
                  <a:lnTo>
                    <a:pt x="65441" y="0"/>
                  </a:lnTo>
                  <a:lnTo>
                    <a:pt x="56280" y="990"/>
                  </a:lnTo>
                  <a:lnTo>
                    <a:pt x="46687" y="4231"/>
                  </a:lnTo>
                  <a:lnTo>
                    <a:pt x="36807" y="9412"/>
                  </a:lnTo>
                  <a:lnTo>
                    <a:pt x="27226" y="16294"/>
                  </a:lnTo>
                  <a:lnTo>
                    <a:pt x="18931" y="24799"/>
                  </a:lnTo>
                  <a:lnTo>
                    <a:pt x="12356" y="34737"/>
                  </a:lnTo>
                  <a:lnTo>
                    <a:pt x="7434" y="45831"/>
                  </a:lnTo>
                  <a:lnTo>
                    <a:pt x="3882" y="57801"/>
                  </a:lnTo>
                  <a:lnTo>
                    <a:pt x="1388" y="70404"/>
                  </a:lnTo>
                  <a:lnTo>
                    <a:pt x="0" y="83289"/>
                  </a:lnTo>
                  <a:lnTo>
                    <a:pt x="107" y="96013"/>
                  </a:lnTo>
                  <a:lnTo>
                    <a:pt x="1805" y="108343"/>
                  </a:lnTo>
                  <a:lnTo>
                    <a:pt x="4909" y="120079"/>
                  </a:lnTo>
                  <a:lnTo>
                    <a:pt x="9133" y="130969"/>
                  </a:lnTo>
                  <a:lnTo>
                    <a:pt x="14206" y="140947"/>
                  </a:lnTo>
                  <a:lnTo>
                    <a:pt x="20223" y="149631"/>
                  </a:lnTo>
                  <a:lnTo>
                    <a:pt x="27617" y="156262"/>
                  </a:lnTo>
                  <a:lnTo>
                    <a:pt x="36503" y="160596"/>
                  </a:lnTo>
                  <a:lnTo>
                    <a:pt x="46233" y="162370"/>
                  </a:lnTo>
                  <a:lnTo>
                    <a:pt x="55616" y="161067"/>
                  </a:lnTo>
                  <a:lnTo>
                    <a:pt x="64001" y="156706"/>
                  </a:lnTo>
                  <a:lnTo>
                    <a:pt x="71425" y="149728"/>
                  </a:lnTo>
                  <a:lnTo>
                    <a:pt x="78327" y="140702"/>
                  </a:lnTo>
                  <a:lnTo>
                    <a:pt x="85037" y="130188"/>
                  </a:lnTo>
                  <a:lnTo>
                    <a:pt x="91580" y="119777"/>
                  </a:lnTo>
                  <a:lnTo>
                    <a:pt x="98309" y="112436"/>
                  </a:lnTo>
                  <a:lnTo>
                    <a:pt x="105373" y="109736"/>
                  </a:lnTo>
                  <a:lnTo>
                    <a:pt x="112026" y="111052"/>
                  </a:lnTo>
                  <a:lnTo>
                    <a:pt x="118375" y="115299"/>
                  </a:lnTo>
                  <a:lnTo>
                    <a:pt x="124845" y="121249"/>
                  </a:lnTo>
                  <a:lnTo>
                    <a:pt x="131883" y="127638"/>
                  </a:lnTo>
                  <a:lnTo>
                    <a:pt x="139650" y="133750"/>
                  </a:lnTo>
                  <a:lnTo>
                    <a:pt x="147842" y="139197"/>
                  </a:lnTo>
                  <a:lnTo>
                    <a:pt x="156714" y="144225"/>
                  </a:lnTo>
                  <a:lnTo>
                    <a:pt x="168168" y="149266"/>
                  </a:lnTo>
                  <a:lnTo>
                    <a:pt x="185495" y="15513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46815" y="1881574"/>
              <a:ext cx="115815" cy="146885"/>
            </a:xfrm>
            <a:custGeom>
              <a:avLst/>
              <a:gdLst/>
              <a:ahLst/>
              <a:cxnLst/>
              <a:rect l="0" t="0" r="0" b="0"/>
              <a:pathLst>
                <a:path w="115815" h="146885">
                  <a:moveTo>
                    <a:pt x="0" y="73699"/>
                  </a:moveTo>
                  <a:lnTo>
                    <a:pt x="68" y="85367"/>
                  </a:lnTo>
                  <a:lnTo>
                    <a:pt x="707" y="95856"/>
                  </a:lnTo>
                  <a:lnTo>
                    <a:pt x="2004" y="106158"/>
                  </a:lnTo>
                  <a:lnTo>
                    <a:pt x="3864" y="116459"/>
                  </a:lnTo>
                  <a:lnTo>
                    <a:pt x="6181" y="126803"/>
                  </a:lnTo>
                  <a:lnTo>
                    <a:pt x="8830" y="137121"/>
                  </a:lnTo>
                  <a:lnTo>
                    <a:pt x="11117" y="144915"/>
                  </a:lnTo>
                  <a:lnTo>
                    <a:pt x="12226" y="146884"/>
                  </a:lnTo>
                  <a:lnTo>
                    <a:pt x="12426" y="143689"/>
                  </a:lnTo>
                  <a:lnTo>
                    <a:pt x="12194" y="136848"/>
                  </a:lnTo>
                  <a:lnTo>
                    <a:pt x="11671" y="127731"/>
                  </a:lnTo>
                  <a:lnTo>
                    <a:pt x="10685" y="117478"/>
                  </a:lnTo>
                  <a:lnTo>
                    <a:pt x="9165" y="106769"/>
                  </a:lnTo>
                  <a:lnTo>
                    <a:pt x="7475" y="95933"/>
                  </a:lnTo>
                  <a:lnTo>
                    <a:pt x="6322" y="85104"/>
                  </a:lnTo>
                  <a:lnTo>
                    <a:pt x="6074" y="74338"/>
                  </a:lnTo>
                  <a:lnTo>
                    <a:pt x="7077" y="63968"/>
                  </a:lnTo>
                  <a:lnTo>
                    <a:pt x="9810" y="54600"/>
                  </a:lnTo>
                  <a:lnTo>
                    <a:pt x="14360" y="46481"/>
                  </a:lnTo>
                  <a:lnTo>
                    <a:pt x="20500" y="39537"/>
                  </a:lnTo>
                  <a:lnTo>
                    <a:pt x="27902" y="33555"/>
                  </a:lnTo>
                  <a:lnTo>
                    <a:pt x="36246" y="28307"/>
                  </a:lnTo>
                  <a:lnTo>
                    <a:pt x="45269" y="23594"/>
                  </a:lnTo>
                  <a:lnTo>
                    <a:pt x="54770" y="19260"/>
                  </a:lnTo>
                  <a:lnTo>
                    <a:pt x="64592" y="15195"/>
                  </a:lnTo>
                  <a:lnTo>
                    <a:pt x="74369" y="11466"/>
                  </a:lnTo>
                  <a:lnTo>
                    <a:pt x="84576" y="7944"/>
                  </a:lnTo>
                  <a:lnTo>
                    <a:pt x="97227" y="431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192306" y="1897782"/>
              <a:ext cx="114851" cy="183834"/>
            </a:xfrm>
            <a:custGeom>
              <a:avLst/>
              <a:gdLst/>
              <a:ahLst/>
              <a:cxnLst/>
              <a:rect l="0" t="0" r="0" b="0"/>
              <a:pathLst>
                <a:path w="114851" h="183834">
                  <a:moveTo>
                    <a:pt x="12437" y="57491"/>
                  </a:moveTo>
                  <a:lnTo>
                    <a:pt x="18439" y="63157"/>
                  </a:lnTo>
                  <a:lnTo>
                    <a:pt x="25284" y="66801"/>
                  </a:lnTo>
                  <a:lnTo>
                    <a:pt x="33671" y="68711"/>
                  </a:lnTo>
                  <a:lnTo>
                    <a:pt x="43298" y="69212"/>
                  </a:lnTo>
                  <a:lnTo>
                    <a:pt x="53613" y="68593"/>
                  </a:lnTo>
                  <a:lnTo>
                    <a:pt x="64216" y="67117"/>
                  </a:lnTo>
                  <a:lnTo>
                    <a:pt x="74741" y="64849"/>
                  </a:lnTo>
                  <a:lnTo>
                    <a:pt x="84793" y="61662"/>
                  </a:lnTo>
                  <a:lnTo>
                    <a:pt x="94198" y="57556"/>
                  </a:lnTo>
                  <a:lnTo>
                    <a:pt x="102494" y="52495"/>
                  </a:lnTo>
                  <a:lnTo>
                    <a:pt x="108861" y="46342"/>
                  </a:lnTo>
                  <a:lnTo>
                    <a:pt x="113022" y="39136"/>
                  </a:lnTo>
                  <a:lnTo>
                    <a:pt x="114850" y="31364"/>
                  </a:lnTo>
                  <a:lnTo>
                    <a:pt x="114116" y="23841"/>
                  </a:lnTo>
                  <a:lnTo>
                    <a:pt x="110950" y="17013"/>
                  </a:lnTo>
                  <a:lnTo>
                    <a:pt x="105589" y="11127"/>
                  </a:lnTo>
                  <a:lnTo>
                    <a:pt x="98187" y="6397"/>
                  </a:lnTo>
                  <a:lnTo>
                    <a:pt x="89033" y="2821"/>
                  </a:lnTo>
                  <a:lnTo>
                    <a:pt x="78654" y="555"/>
                  </a:lnTo>
                  <a:lnTo>
                    <a:pt x="67703" y="0"/>
                  </a:lnTo>
                  <a:lnTo>
                    <a:pt x="56612" y="1222"/>
                  </a:lnTo>
                  <a:lnTo>
                    <a:pt x="45897" y="4159"/>
                  </a:lnTo>
                  <a:lnTo>
                    <a:pt x="36233" y="8796"/>
                  </a:lnTo>
                  <a:lnTo>
                    <a:pt x="27886" y="14951"/>
                  </a:lnTo>
                  <a:lnTo>
                    <a:pt x="20773" y="22337"/>
                  </a:lnTo>
                  <a:lnTo>
                    <a:pt x="14671" y="30657"/>
                  </a:lnTo>
                  <a:lnTo>
                    <a:pt x="9348" y="39656"/>
                  </a:lnTo>
                  <a:lnTo>
                    <a:pt x="4922" y="49138"/>
                  </a:lnTo>
                  <a:lnTo>
                    <a:pt x="1846" y="58954"/>
                  </a:lnTo>
                  <a:lnTo>
                    <a:pt x="255" y="69002"/>
                  </a:lnTo>
                  <a:lnTo>
                    <a:pt x="0" y="79206"/>
                  </a:lnTo>
                  <a:lnTo>
                    <a:pt x="816" y="89517"/>
                  </a:lnTo>
                  <a:lnTo>
                    <a:pt x="2438" y="99899"/>
                  </a:lnTo>
                  <a:lnTo>
                    <a:pt x="4644" y="110330"/>
                  </a:lnTo>
                  <a:lnTo>
                    <a:pt x="7264" y="120794"/>
                  </a:lnTo>
                  <a:lnTo>
                    <a:pt x="10178" y="131274"/>
                  </a:lnTo>
                  <a:lnTo>
                    <a:pt x="13625" y="141600"/>
                  </a:lnTo>
                  <a:lnTo>
                    <a:pt x="18156" y="151461"/>
                  </a:lnTo>
                  <a:lnTo>
                    <a:pt x="23987" y="160709"/>
                  </a:lnTo>
                  <a:lnTo>
                    <a:pt x="31023" y="168885"/>
                  </a:lnTo>
                  <a:lnTo>
                    <a:pt x="39043" y="175167"/>
                  </a:lnTo>
                  <a:lnTo>
                    <a:pt x="47800" y="179280"/>
                  </a:lnTo>
                  <a:lnTo>
                    <a:pt x="56827" y="181584"/>
                  </a:lnTo>
                  <a:lnTo>
                    <a:pt x="66435" y="183021"/>
                  </a:lnTo>
                  <a:lnTo>
                    <a:pt x="78580" y="183717"/>
                  </a:lnTo>
                  <a:lnTo>
                    <a:pt x="96665" y="18383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383727" y="2071087"/>
              <a:ext cx="36459" cy="115814"/>
            </a:xfrm>
            <a:custGeom>
              <a:avLst/>
              <a:gdLst/>
              <a:ahLst/>
              <a:cxnLst/>
              <a:rect l="0" t="0" r="0" b="0"/>
              <a:pathLst>
                <a:path w="36459" h="115814">
                  <a:moveTo>
                    <a:pt x="0" y="0"/>
                  </a:moveTo>
                  <a:lnTo>
                    <a:pt x="5868" y="5934"/>
                  </a:lnTo>
                  <a:lnTo>
                    <a:pt x="11433" y="12139"/>
                  </a:lnTo>
                  <a:lnTo>
                    <a:pt x="17222" y="19239"/>
                  </a:lnTo>
                  <a:lnTo>
                    <a:pt x="22958" y="27352"/>
                  </a:lnTo>
                  <a:lnTo>
                    <a:pt x="27991" y="36647"/>
                  </a:lnTo>
                  <a:lnTo>
                    <a:pt x="32008" y="47086"/>
                  </a:lnTo>
                  <a:lnTo>
                    <a:pt x="34838" y="58266"/>
                  </a:lnTo>
                  <a:lnTo>
                    <a:pt x="36458" y="70830"/>
                  </a:lnTo>
                  <a:lnTo>
                    <a:pt x="35890" y="88114"/>
                  </a:lnTo>
                  <a:lnTo>
                    <a:pt x="31586" y="11581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612729" y="1871045"/>
            <a:ext cx="1719113" cy="305328"/>
            <a:chOff x="3612729" y="1871045"/>
            <a:chExt cx="1719113" cy="305328"/>
          </a:xfrm>
        </p:grpSpPr>
        <p:sp>
          <p:nvSpPr>
            <p:cNvPr id="46" name="Freeform 45"/>
            <p:cNvSpPr/>
            <p:nvPr/>
          </p:nvSpPr>
          <p:spPr>
            <a:xfrm>
              <a:off x="3612729" y="1871045"/>
              <a:ext cx="277400" cy="171382"/>
            </a:xfrm>
            <a:custGeom>
              <a:avLst/>
              <a:gdLst/>
              <a:ahLst/>
              <a:cxnLst/>
              <a:rect l="0" t="0" r="0" b="0"/>
              <a:pathLst>
                <a:path w="277400" h="171382">
                  <a:moveTo>
                    <a:pt x="34211" y="0"/>
                  </a:moveTo>
                  <a:lnTo>
                    <a:pt x="28411" y="5935"/>
                  </a:lnTo>
                  <a:lnTo>
                    <a:pt x="23486" y="12140"/>
                  </a:lnTo>
                  <a:lnTo>
                    <a:pt x="18983" y="19235"/>
                  </a:lnTo>
                  <a:lnTo>
                    <a:pt x="14762" y="27175"/>
                  </a:lnTo>
                  <a:lnTo>
                    <a:pt x="10749" y="35822"/>
                  </a:lnTo>
                  <a:lnTo>
                    <a:pt x="6897" y="45021"/>
                  </a:lnTo>
                  <a:lnTo>
                    <a:pt x="3490" y="54793"/>
                  </a:lnTo>
                  <a:lnTo>
                    <a:pt x="1111" y="65331"/>
                  </a:lnTo>
                  <a:lnTo>
                    <a:pt x="0" y="76673"/>
                  </a:lnTo>
                  <a:lnTo>
                    <a:pt x="238" y="88559"/>
                  </a:lnTo>
                  <a:lnTo>
                    <a:pt x="1920" y="100537"/>
                  </a:lnTo>
                  <a:lnTo>
                    <a:pt x="4941" y="112330"/>
                  </a:lnTo>
                  <a:lnTo>
                    <a:pt x="9070" y="123689"/>
                  </a:lnTo>
                  <a:lnTo>
                    <a:pt x="14051" y="134316"/>
                  </a:lnTo>
                  <a:lnTo>
                    <a:pt x="19665" y="144120"/>
                  </a:lnTo>
                  <a:lnTo>
                    <a:pt x="26058" y="152855"/>
                  </a:lnTo>
                  <a:lnTo>
                    <a:pt x="33713" y="160053"/>
                  </a:lnTo>
                  <a:lnTo>
                    <a:pt x="42782" y="165584"/>
                  </a:lnTo>
                  <a:lnTo>
                    <a:pt x="52806" y="169146"/>
                  </a:lnTo>
                  <a:lnTo>
                    <a:pt x="62919" y="170115"/>
                  </a:lnTo>
                  <a:lnTo>
                    <a:pt x="72603" y="168393"/>
                  </a:lnTo>
                  <a:lnTo>
                    <a:pt x="81544" y="164322"/>
                  </a:lnTo>
                  <a:lnTo>
                    <a:pt x="89469" y="158393"/>
                  </a:lnTo>
                  <a:lnTo>
                    <a:pt x="96351" y="151077"/>
                  </a:lnTo>
                  <a:lnTo>
                    <a:pt x="102327" y="142762"/>
                  </a:lnTo>
                  <a:lnTo>
                    <a:pt x="107591" y="133745"/>
                  </a:lnTo>
                  <a:lnTo>
                    <a:pt x="112338" y="124286"/>
                  </a:lnTo>
                  <a:lnTo>
                    <a:pt x="117212" y="116135"/>
                  </a:lnTo>
                  <a:lnTo>
                    <a:pt x="122437" y="112137"/>
                  </a:lnTo>
                  <a:lnTo>
                    <a:pt x="127222" y="112785"/>
                  </a:lnTo>
                  <a:lnTo>
                    <a:pt x="131496" y="116924"/>
                  </a:lnTo>
                  <a:lnTo>
                    <a:pt x="135444" y="123360"/>
                  </a:lnTo>
                  <a:lnTo>
                    <a:pt x="139535" y="131091"/>
                  </a:lnTo>
                  <a:lnTo>
                    <a:pt x="144473" y="139275"/>
                  </a:lnTo>
                  <a:lnTo>
                    <a:pt x="150568" y="147438"/>
                  </a:lnTo>
                  <a:lnTo>
                    <a:pt x="157945" y="155073"/>
                  </a:lnTo>
                  <a:lnTo>
                    <a:pt x="166721" y="161533"/>
                  </a:lnTo>
                  <a:lnTo>
                    <a:pt x="176806" y="166577"/>
                  </a:lnTo>
                  <a:lnTo>
                    <a:pt x="187814" y="169984"/>
                  </a:lnTo>
                  <a:lnTo>
                    <a:pt x="199187" y="171381"/>
                  </a:lnTo>
                  <a:lnTo>
                    <a:pt x="210567" y="170765"/>
                  </a:lnTo>
                  <a:lnTo>
                    <a:pt x="221645" y="168422"/>
                  </a:lnTo>
                  <a:lnTo>
                    <a:pt x="232083" y="164725"/>
                  </a:lnTo>
                  <a:lnTo>
                    <a:pt x="241765" y="160016"/>
                  </a:lnTo>
                  <a:lnTo>
                    <a:pt x="250587" y="154418"/>
                  </a:lnTo>
                  <a:lnTo>
                    <a:pt x="258375" y="147838"/>
                  </a:lnTo>
                  <a:lnTo>
                    <a:pt x="265126" y="140297"/>
                  </a:lnTo>
                  <a:lnTo>
                    <a:pt x="270662" y="131777"/>
                  </a:lnTo>
                  <a:lnTo>
                    <a:pt x="274558" y="122148"/>
                  </a:lnTo>
                  <a:lnTo>
                    <a:pt x="276733" y="111448"/>
                  </a:lnTo>
                  <a:lnTo>
                    <a:pt x="277399" y="100009"/>
                  </a:lnTo>
                  <a:lnTo>
                    <a:pt x="276866" y="88338"/>
                  </a:lnTo>
                  <a:lnTo>
                    <a:pt x="275437" y="76753"/>
                  </a:lnTo>
                  <a:lnTo>
                    <a:pt x="273322" y="65439"/>
                  </a:lnTo>
                  <a:lnTo>
                    <a:pt x="270333" y="53215"/>
                  </a:lnTo>
                  <a:lnTo>
                    <a:pt x="265094" y="36774"/>
                  </a:lnTo>
                  <a:lnTo>
                    <a:pt x="255310" y="1052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956949" y="1912131"/>
              <a:ext cx="153246" cy="145438"/>
            </a:xfrm>
            <a:custGeom>
              <a:avLst/>
              <a:gdLst/>
              <a:ahLst/>
              <a:cxnLst/>
              <a:rect l="0" t="0" r="0" b="0"/>
              <a:pathLst>
                <a:path w="153246" h="145438">
                  <a:moveTo>
                    <a:pt x="90074" y="85256"/>
                  </a:moveTo>
                  <a:lnTo>
                    <a:pt x="92873" y="76455"/>
                  </a:lnTo>
                  <a:lnTo>
                    <a:pt x="94375" y="68108"/>
                  </a:lnTo>
                  <a:lnTo>
                    <a:pt x="94677" y="59409"/>
                  </a:lnTo>
                  <a:lnTo>
                    <a:pt x="93825" y="50288"/>
                  </a:lnTo>
                  <a:lnTo>
                    <a:pt x="91709" y="40793"/>
                  </a:lnTo>
                  <a:lnTo>
                    <a:pt x="88378" y="31015"/>
                  </a:lnTo>
                  <a:lnTo>
                    <a:pt x="83697" y="21520"/>
                  </a:lnTo>
                  <a:lnTo>
                    <a:pt x="77281" y="13291"/>
                  </a:lnTo>
                  <a:lnTo>
                    <a:pt x="69086" y="6773"/>
                  </a:lnTo>
                  <a:lnTo>
                    <a:pt x="59669" y="2231"/>
                  </a:lnTo>
                  <a:lnTo>
                    <a:pt x="49972" y="0"/>
                  </a:lnTo>
                  <a:lnTo>
                    <a:pt x="40571" y="25"/>
                  </a:lnTo>
                  <a:lnTo>
                    <a:pt x="31821" y="2125"/>
                  </a:lnTo>
                  <a:lnTo>
                    <a:pt x="24025" y="6185"/>
                  </a:lnTo>
                  <a:lnTo>
                    <a:pt x="17234" y="11951"/>
                  </a:lnTo>
                  <a:lnTo>
                    <a:pt x="11489" y="19243"/>
                  </a:lnTo>
                  <a:lnTo>
                    <a:pt x="6913" y="28030"/>
                  </a:lnTo>
                  <a:lnTo>
                    <a:pt x="3464" y="38157"/>
                  </a:lnTo>
                  <a:lnTo>
                    <a:pt x="1128" y="49209"/>
                  </a:lnTo>
                  <a:lnTo>
                    <a:pt x="0" y="60620"/>
                  </a:lnTo>
                  <a:lnTo>
                    <a:pt x="17" y="72033"/>
                  </a:lnTo>
                  <a:lnTo>
                    <a:pt x="994" y="83306"/>
                  </a:lnTo>
                  <a:lnTo>
                    <a:pt x="2712" y="94408"/>
                  </a:lnTo>
                  <a:lnTo>
                    <a:pt x="4985" y="105349"/>
                  </a:lnTo>
                  <a:lnTo>
                    <a:pt x="7985" y="115832"/>
                  </a:lnTo>
                  <a:lnTo>
                    <a:pt x="12208" y="125273"/>
                  </a:lnTo>
                  <a:lnTo>
                    <a:pt x="17825" y="133425"/>
                  </a:lnTo>
                  <a:lnTo>
                    <a:pt x="24547" y="139882"/>
                  </a:lnTo>
                  <a:lnTo>
                    <a:pt x="31822" y="143940"/>
                  </a:lnTo>
                  <a:lnTo>
                    <a:pt x="39265" y="145437"/>
                  </a:lnTo>
                  <a:lnTo>
                    <a:pt x="46533" y="144510"/>
                  </a:lnTo>
                  <a:lnTo>
                    <a:pt x="53253" y="141312"/>
                  </a:lnTo>
                  <a:lnTo>
                    <a:pt x="59285" y="136164"/>
                  </a:lnTo>
                  <a:lnTo>
                    <a:pt x="64674" y="129475"/>
                  </a:lnTo>
                  <a:lnTo>
                    <a:pt x="69534" y="121632"/>
                  </a:lnTo>
                  <a:lnTo>
                    <a:pt x="74008" y="113001"/>
                  </a:lnTo>
                  <a:lnTo>
                    <a:pt x="78691" y="105442"/>
                  </a:lnTo>
                  <a:lnTo>
                    <a:pt x="83786" y="101868"/>
                  </a:lnTo>
                  <a:lnTo>
                    <a:pt x="88655" y="102625"/>
                  </a:lnTo>
                  <a:lnTo>
                    <a:pt x="93522" y="106294"/>
                  </a:lnTo>
                  <a:lnTo>
                    <a:pt x="98684" y="111582"/>
                  </a:lnTo>
                  <a:lnTo>
                    <a:pt x="104515" y="117408"/>
                  </a:lnTo>
                  <a:lnTo>
                    <a:pt x="112413" y="123322"/>
                  </a:lnTo>
                  <a:lnTo>
                    <a:pt x="126433" y="129819"/>
                  </a:lnTo>
                  <a:lnTo>
                    <a:pt x="153245" y="13789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54935" y="1892102"/>
              <a:ext cx="115854" cy="189514"/>
            </a:xfrm>
            <a:custGeom>
              <a:avLst/>
              <a:gdLst/>
              <a:ahLst/>
              <a:cxnLst/>
              <a:rect l="0" t="0" r="0" b="0"/>
              <a:pathLst>
                <a:path w="115854" h="189514">
                  <a:moveTo>
                    <a:pt x="71072" y="0"/>
                  </a:moveTo>
                  <a:lnTo>
                    <a:pt x="62271" y="5868"/>
                  </a:lnTo>
                  <a:lnTo>
                    <a:pt x="53925" y="11432"/>
                  </a:lnTo>
                  <a:lnTo>
                    <a:pt x="45231" y="17231"/>
                  </a:lnTo>
                  <a:lnTo>
                    <a:pt x="36282" y="23312"/>
                  </a:lnTo>
                  <a:lnTo>
                    <a:pt x="27436" y="29642"/>
                  </a:lnTo>
                  <a:lnTo>
                    <a:pt x="18911" y="36175"/>
                  </a:lnTo>
                  <a:lnTo>
                    <a:pt x="11240" y="43023"/>
                  </a:lnTo>
                  <a:lnTo>
                    <a:pt x="5308" y="50454"/>
                  </a:lnTo>
                  <a:lnTo>
                    <a:pt x="1451" y="58551"/>
                  </a:lnTo>
                  <a:lnTo>
                    <a:pt x="0" y="66768"/>
                  </a:lnTo>
                  <a:lnTo>
                    <a:pt x="1521" y="74064"/>
                  </a:lnTo>
                  <a:lnTo>
                    <a:pt x="6024" y="79925"/>
                  </a:lnTo>
                  <a:lnTo>
                    <a:pt x="12929" y="84180"/>
                  </a:lnTo>
                  <a:lnTo>
                    <a:pt x="21372" y="86743"/>
                  </a:lnTo>
                  <a:lnTo>
                    <a:pt x="30708" y="87769"/>
                  </a:lnTo>
                  <a:lnTo>
                    <a:pt x="40547" y="87867"/>
                  </a:lnTo>
                  <a:lnTo>
                    <a:pt x="50669" y="87950"/>
                  </a:lnTo>
                  <a:lnTo>
                    <a:pt x="60949" y="88542"/>
                  </a:lnTo>
                  <a:lnTo>
                    <a:pt x="71155" y="89947"/>
                  </a:lnTo>
                  <a:lnTo>
                    <a:pt x="80942" y="92421"/>
                  </a:lnTo>
                  <a:lnTo>
                    <a:pt x="90150" y="95987"/>
                  </a:lnTo>
                  <a:lnTo>
                    <a:pt x="98469" y="100823"/>
                  </a:lnTo>
                  <a:lnTo>
                    <a:pt x="105380" y="107343"/>
                  </a:lnTo>
                  <a:lnTo>
                    <a:pt x="110722" y="115607"/>
                  </a:lnTo>
                  <a:lnTo>
                    <a:pt x="114325" y="125070"/>
                  </a:lnTo>
                  <a:lnTo>
                    <a:pt x="115853" y="134797"/>
                  </a:lnTo>
                  <a:lnTo>
                    <a:pt x="115319" y="144219"/>
                  </a:lnTo>
                  <a:lnTo>
                    <a:pt x="112861" y="152982"/>
                  </a:lnTo>
                  <a:lnTo>
                    <a:pt x="108552" y="160788"/>
                  </a:lnTo>
                  <a:lnTo>
                    <a:pt x="102621" y="167584"/>
                  </a:lnTo>
                  <a:lnTo>
                    <a:pt x="95270" y="173350"/>
                  </a:lnTo>
                  <a:lnTo>
                    <a:pt x="85565" y="178558"/>
                  </a:lnTo>
                  <a:lnTo>
                    <a:pt x="69304" y="183666"/>
                  </a:lnTo>
                  <a:lnTo>
                    <a:pt x="39487" y="18951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352349" y="2071087"/>
              <a:ext cx="21449" cy="105286"/>
            </a:xfrm>
            <a:custGeom>
              <a:avLst/>
              <a:gdLst/>
              <a:ahLst/>
              <a:cxnLst/>
              <a:rect l="0" t="0" r="0" b="0"/>
              <a:pathLst>
                <a:path w="21449" h="105286">
                  <a:moveTo>
                    <a:pt x="0" y="0"/>
                  </a:moveTo>
                  <a:lnTo>
                    <a:pt x="3001" y="8801"/>
                  </a:lnTo>
                  <a:lnTo>
                    <a:pt x="6424" y="17148"/>
                  </a:lnTo>
                  <a:lnTo>
                    <a:pt x="10606" y="25847"/>
                  </a:lnTo>
                  <a:lnTo>
                    <a:pt x="14987" y="34967"/>
                  </a:lnTo>
                  <a:lnTo>
                    <a:pt x="18524" y="44462"/>
                  </a:lnTo>
                  <a:lnTo>
                    <a:pt x="20695" y="54245"/>
                  </a:lnTo>
                  <a:lnTo>
                    <a:pt x="21448" y="63978"/>
                  </a:lnTo>
                  <a:lnTo>
                    <a:pt x="20912" y="74143"/>
                  </a:lnTo>
                  <a:lnTo>
                    <a:pt x="17914" y="86749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558311" y="1902631"/>
              <a:ext cx="200671" cy="151556"/>
            </a:xfrm>
            <a:custGeom>
              <a:avLst/>
              <a:gdLst/>
              <a:ahLst/>
              <a:cxnLst/>
              <a:rect l="0" t="0" r="0" b="0"/>
              <a:pathLst>
                <a:path w="200671" h="151556">
                  <a:moveTo>
                    <a:pt x="4608" y="10528"/>
                  </a:moveTo>
                  <a:lnTo>
                    <a:pt x="1809" y="19396"/>
                  </a:lnTo>
                  <a:lnTo>
                    <a:pt x="306" y="28383"/>
                  </a:lnTo>
                  <a:lnTo>
                    <a:pt x="0" y="38374"/>
                  </a:lnTo>
                  <a:lnTo>
                    <a:pt x="679" y="49182"/>
                  </a:lnTo>
                  <a:lnTo>
                    <a:pt x="2147" y="60345"/>
                  </a:lnTo>
                  <a:lnTo>
                    <a:pt x="4220" y="71546"/>
                  </a:lnTo>
                  <a:lnTo>
                    <a:pt x="6903" y="82485"/>
                  </a:lnTo>
                  <a:lnTo>
                    <a:pt x="10374" y="92821"/>
                  </a:lnTo>
                  <a:lnTo>
                    <a:pt x="14674" y="102415"/>
                  </a:lnTo>
                  <a:lnTo>
                    <a:pt x="19865" y="110669"/>
                  </a:lnTo>
                  <a:lnTo>
                    <a:pt x="26106" y="116476"/>
                  </a:lnTo>
                  <a:lnTo>
                    <a:pt x="33377" y="119448"/>
                  </a:lnTo>
                  <a:lnTo>
                    <a:pt x="41362" y="119663"/>
                  </a:lnTo>
                  <a:lnTo>
                    <a:pt x="49560" y="117306"/>
                  </a:lnTo>
                  <a:lnTo>
                    <a:pt x="57658" y="112756"/>
                  </a:lnTo>
                  <a:lnTo>
                    <a:pt x="65382" y="106314"/>
                  </a:lnTo>
                  <a:lnTo>
                    <a:pt x="72416" y="98112"/>
                  </a:lnTo>
                  <a:lnTo>
                    <a:pt x="78672" y="88451"/>
                  </a:lnTo>
                  <a:lnTo>
                    <a:pt x="84528" y="80110"/>
                  </a:lnTo>
                  <a:lnTo>
                    <a:pt x="89932" y="76846"/>
                  </a:lnTo>
                  <a:lnTo>
                    <a:pt x="94239" y="78432"/>
                  </a:lnTo>
                  <a:lnTo>
                    <a:pt x="97780" y="83368"/>
                  </a:lnTo>
                  <a:lnTo>
                    <a:pt x="100995" y="90408"/>
                  </a:lnTo>
                  <a:lnTo>
                    <a:pt x="104137" y="98741"/>
                  </a:lnTo>
                  <a:lnTo>
                    <a:pt x="107322" y="107870"/>
                  </a:lnTo>
                  <a:lnTo>
                    <a:pt x="110910" y="117329"/>
                  </a:lnTo>
                  <a:lnTo>
                    <a:pt x="115517" y="126628"/>
                  </a:lnTo>
                  <a:lnTo>
                    <a:pt x="121390" y="135506"/>
                  </a:lnTo>
                  <a:lnTo>
                    <a:pt x="128449" y="143270"/>
                  </a:lnTo>
                  <a:lnTo>
                    <a:pt x="136481" y="148745"/>
                  </a:lnTo>
                  <a:lnTo>
                    <a:pt x="145246" y="151491"/>
                  </a:lnTo>
                  <a:lnTo>
                    <a:pt x="154214" y="151555"/>
                  </a:lnTo>
                  <a:lnTo>
                    <a:pt x="162613" y="149097"/>
                  </a:lnTo>
                  <a:lnTo>
                    <a:pt x="170069" y="144483"/>
                  </a:lnTo>
                  <a:lnTo>
                    <a:pt x="176565" y="138169"/>
                  </a:lnTo>
                  <a:lnTo>
                    <a:pt x="182243" y="130584"/>
                  </a:lnTo>
                  <a:lnTo>
                    <a:pt x="187281" y="122082"/>
                  </a:lnTo>
                  <a:lnTo>
                    <a:pt x="191684" y="112767"/>
                  </a:lnTo>
                  <a:lnTo>
                    <a:pt x="195277" y="102530"/>
                  </a:lnTo>
                  <a:lnTo>
                    <a:pt x="198028" y="91388"/>
                  </a:lnTo>
                  <a:lnTo>
                    <a:pt x="199877" y="79635"/>
                  </a:lnTo>
                  <a:lnTo>
                    <a:pt x="200670" y="67744"/>
                  </a:lnTo>
                  <a:lnTo>
                    <a:pt x="200427" y="56015"/>
                  </a:lnTo>
                  <a:lnTo>
                    <a:pt x="199462" y="44800"/>
                  </a:lnTo>
                  <a:lnTo>
                    <a:pt x="198185" y="33395"/>
                  </a:lnTo>
                  <a:lnTo>
                    <a:pt x="196487" y="19687"/>
                  </a:lnTo>
                  <a:lnTo>
                    <a:pt x="194121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794546" y="1913418"/>
              <a:ext cx="126343" cy="157855"/>
            </a:xfrm>
            <a:custGeom>
              <a:avLst/>
              <a:gdLst/>
              <a:ahLst/>
              <a:cxnLst/>
              <a:rect l="0" t="0" r="0" b="0"/>
              <a:pathLst>
                <a:path w="126343" h="157855">
                  <a:moveTo>
                    <a:pt x="0" y="52384"/>
                  </a:moveTo>
                  <a:lnTo>
                    <a:pt x="8802" y="55317"/>
                  </a:lnTo>
                  <a:lnTo>
                    <a:pt x="17149" y="58100"/>
                  </a:lnTo>
                  <a:lnTo>
                    <a:pt x="25847" y="60990"/>
                  </a:lnTo>
                  <a:lnTo>
                    <a:pt x="34968" y="63685"/>
                  </a:lnTo>
                  <a:lnTo>
                    <a:pt x="44463" y="65553"/>
                  </a:lnTo>
                  <a:lnTo>
                    <a:pt x="54251" y="66306"/>
                  </a:lnTo>
                  <a:lnTo>
                    <a:pt x="64091" y="65820"/>
                  </a:lnTo>
                  <a:lnTo>
                    <a:pt x="73617" y="63970"/>
                  </a:lnTo>
                  <a:lnTo>
                    <a:pt x="82641" y="60825"/>
                  </a:lnTo>
                  <a:lnTo>
                    <a:pt x="90834" y="56271"/>
                  </a:lnTo>
                  <a:lnTo>
                    <a:pt x="97659" y="49942"/>
                  </a:lnTo>
                  <a:lnTo>
                    <a:pt x="102936" y="41809"/>
                  </a:lnTo>
                  <a:lnTo>
                    <a:pt x="106327" y="32605"/>
                  </a:lnTo>
                  <a:lnTo>
                    <a:pt x="107179" y="23583"/>
                  </a:lnTo>
                  <a:lnTo>
                    <a:pt x="105375" y="15457"/>
                  </a:lnTo>
                  <a:lnTo>
                    <a:pt x="101079" y="8717"/>
                  </a:lnTo>
                  <a:lnTo>
                    <a:pt x="94467" y="3874"/>
                  </a:lnTo>
                  <a:lnTo>
                    <a:pt x="85879" y="998"/>
                  </a:lnTo>
                  <a:lnTo>
                    <a:pt x="75895" y="0"/>
                  </a:lnTo>
                  <a:lnTo>
                    <a:pt x="65219" y="827"/>
                  </a:lnTo>
                  <a:lnTo>
                    <a:pt x="54315" y="3274"/>
                  </a:lnTo>
                  <a:lnTo>
                    <a:pt x="43727" y="7354"/>
                  </a:lnTo>
                  <a:lnTo>
                    <a:pt x="34149" y="13363"/>
                  </a:lnTo>
                  <a:lnTo>
                    <a:pt x="25869" y="21289"/>
                  </a:lnTo>
                  <a:lnTo>
                    <a:pt x="19140" y="30695"/>
                  </a:lnTo>
                  <a:lnTo>
                    <a:pt x="14361" y="40917"/>
                  </a:lnTo>
                  <a:lnTo>
                    <a:pt x="11557" y="51494"/>
                  </a:lnTo>
                  <a:lnTo>
                    <a:pt x="10622" y="62186"/>
                  </a:lnTo>
                  <a:lnTo>
                    <a:pt x="11498" y="72891"/>
                  </a:lnTo>
                  <a:lnTo>
                    <a:pt x="13971" y="83570"/>
                  </a:lnTo>
                  <a:lnTo>
                    <a:pt x="17730" y="94216"/>
                  </a:lnTo>
                  <a:lnTo>
                    <a:pt x="22461" y="104830"/>
                  </a:lnTo>
                  <a:lnTo>
                    <a:pt x="27902" y="115411"/>
                  </a:lnTo>
                  <a:lnTo>
                    <a:pt x="34011" y="125637"/>
                  </a:lnTo>
                  <a:lnTo>
                    <a:pt x="40942" y="134899"/>
                  </a:lnTo>
                  <a:lnTo>
                    <a:pt x="48717" y="142931"/>
                  </a:lnTo>
                  <a:lnTo>
                    <a:pt x="57227" y="149477"/>
                  </a:lnTo>
                  <a:lnTo>
                    <a:pt x="66317" y="154125"/>
                  </a:lnTo>
                  <a:lnTo>
                    <a:pt x="75832" y="156841"/>
                  </a:lnTo>
                  <a:lnTo>
                    <a:pt x="85387" y="157854"/>
                  </a:lnTo>
                  <a:lnTo>
                    <a:pt x="95415" y="157467"/>
                  </a:lnTo>
                  <a:lnTo>
                    <a:pt x="107911" y="154531"/>
                  </a:lnTo>
                  <a:lnTo>
                    <a:pt x="126342" y="14714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963002" y="1902631"/>
              <a:ext cx="105286" cy="166422"/>
            </a:xfrm>
            <a:custGeom>
              <a:avLst/>
              <a:gdLst/>
              <a:ahLst/>
              <a:cxnLst/>
              <a:rect l="0" t="0" r="0" b="0"/>
              <a:pathLst>
                <a:path w="105286" h="166422">
                  <a:moveTo>
                    <a:pt x="0" y="105285"/>
                  </a:moveTo>
                  <a:lnTo>
                    <a:pt x="135" y="116886"/>
                  </a:lnTo>
                  <a:lnTo>
                    <a:pt x="1414" y="126734"/>
                  </a:lnTo>
                  <a:lnTo>
                    <a:pt x="4008" y="135739"/>
                  </a:lnTo>
                  <a:lnTo>
                    <a:pt x="7727" y="144181"/>
                  </a:lnTo>
                  <a:lnTo>
                    <a:pt x="12360" y="152208"/>
                  </a:lnTo>
                  <a:lnTo>
                    <a:pt x="17681" y="159878"/>
                  </a:lnTo>
                  <a:lnTo>
                    <a:pt x="23045" y="165389"/>
                  </a:lnTo>
                  <a:lnTo>
                    <a:pt x="27064" y="166421"/>
                  </a:lnTo>
                  <a:lnTo>
                    <a:pt x="28860" y="163675"/>
                  </a:lnTo>
                  <a:lnTo>
                    <a:pt x="28812" y="158309"/>
                  </a:lnTo>
                  <a:lnTo>
                    <a:pt x="27518" y="151196"/>
                  </a:lnTo>
                  <a:lnTo>
                    <a:pt x="25428" y="142928"/>
                  </a:lnTo>
                  <a:lnTo>
                    <a:pt x="22834" y="133898"/>
                  </a:lnTo>
                  <a:lnTo>
                    <a:pt x="19918" y="124365"/>
                  </a:lnTo>
                  <a:lnTo>
                    <a:pt x="16796" y="114498"/>
                  </a:lnTo>
                  <a:lnTo>
                    <a:pt x="13546" y="104404"/>
                  </a:lnTo>
                  <a:lnTo>
                    <a:pt x="10377" y="93995"/>
                  </a:lnTo>
                  <a:lnTo>
                    <a:pt x="7627" y="83013"/>
                  </a:lnTo>
                  <a:lnTo>
                    <a:pt x="5457" y="71370"/>
                  </a:lnTo>
                  <a:lnTo>
                    <a:pt x="4340" y="59448"/>
                  </a:lnTo>
                  <a:lnTo>
                    <a:pt x="5104" y="47978"/>
                  </a:lnTo>
                  <a:lnTo>
                    <a:pt x="8037" y="37347"/>
                  </a:lnTo>
                  <a:lnTo>
                    <a:pt x="13109" y="27922"/>
                  </a:lnTo>
                  <a:lnTo>
                    <a:pt x="20251" y="20196"/>
                  </a:lnTo>
                  <a:lnTo>
                    <a:pt x="29199" y="14264"/>
                  </a:lnTo>
                  <a:lnTo>
                    <a:pt x="39553" y="9898"/>
                  </a:lnTo>
                  <a:lnTo>
                    <a:pt x="52206" y="6313"/>
                  </a:lnTo>
                  <a:lnTo>
                    <a:pt x="71618" y="319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110401" y="1934492"/>
              <a:ext cx="102414" cy="168181"/>
            </a:xfrm>
            <a:custGeom>
              <a:avLst/>
              <a:gdLst/>
              <a:ahLst/>
              <a:cxnLst/>
              <a:rect l="0" t="0" r="0" b="0"/>
              <a:pathLst>
                <a:path w="102414" h="168181">
                  <a:moveTo>
                    <a:pt x="0" y="52367"/>
                  </a:moveTo>
                  <a:lnTo>
                    <a:pt x="6002" y="58100"/>
                  </a:lnTo>
                  <a:lnTo>
                    <a:pt x="12846" y="62384"/>
                  </a:lnTo>
                  <a:lnTo>
                    <a:pt x="21234" y="65586"/>
                  </a:lnTo>
                  <a:lnTo>
                    <a:pt x="30862" y="67774"/>
                  </a:lnTo>
                  <a:lnTo>
                    <a:pt x="41176" y="68823"/>
                  </a:lnTo>
                  <a:lnTo>
                    <a:pt x="51779" y="68760"/>
                  </a:lnTo>
                  <a:lnTo>
                    <a:pt x="62304" y="67590"/>
                  </a:lnTo>
                  <a:lnTo>
                    <a:pt x="72356" y="65214"/>
                  </a:lnTo>
                  <a:lnTo>
                    <a:pt x="81761" y="61682"/>
                  </a:lnTo>
                  <a:lnTo>
                    <a:pt x="90056" y="56855"/>
                  </a:lnTo>
                  <a:lnTo>
                    <a:pt x="96424" y="50333"/>
                  </a:lnTo>
                  <a:lnTo>
                    <a:pt x="100585" y="42069"/>
                  </a:lnTo>
                  <a:lnTo>
                    <a:pt x="102413" y="32774"/>
                  </a:lnTo>
                  <a:lnTo>
                    <a:pt x="101679" y="23691"/>
                  </a:lnTo>
                  <a:lnTo>
                    <a:pt x="98513" y="15524"/>
                  </a:lnTo>
                  <a:lnTo>
                    <a:pt x="93151" y="8757"/>
                  </a:lnTo>
                  <a:lnTo>
                    <a:pt x="85750" y="3894"/>
                  </a:lnTo>
                  <a:lnTo>
                    <a:pt x="76600" y="1007"/>
                  </a:lnTo>
                  <a:lnTo>
                    <a:pt x="66394" y="0"/>
                  </a:lnTo>
                  <a:lnTo>
                    <a:pt x="56092" y="822"/>
                  </a:lnTo>
                  <a:lnTo>
                    <a:pt x="46245" y="3261"/>
                  </a:lnTo>
                  <a:lnTo>
                    <a:pt x="37010" y="7164"/>
                  </a:lnTo>
                  <a:lnTo>
                    <a:pt x="28346" y="12524"/>
                  </a:lnTo>
                  <a:lnTo>
                    <a:pt x="20161" y="19205"/>
                  </a:lnTo>
                  <a:lnTo>
                    <a:pt x="12834" y="27130"/>
                  </a:lnTo>
                  <a:lnTo>
                    <a:pt x="7188" y="36351"/>
                  </a:lnTo>
                  <a:lnTo>
                    <a:pt x="3538" y="46774"/>
                  </a:lnTo>
                  <a:lnTo>
                    <a:pt x="1731" y="58026"/>
                  </a:lnTo>
                  <a:lnTo>
                    <a:pt x="1421" y="69571"/>
                  </a:lnTo>
                  <a:lnTo>
                    <a:pt x="2254" y="81070"/>
                  </a:lnTo>
                  <a:lnTo>
                    <a:pt x="4082" y="92230"/>
                  </a:lnTo>
                  <a:lnTo>
                    <a:pt x="6971" y="102725"/>
                  </a:lnTo>
                  <a:lnTo>
                    <a:pt x="10871" y="112449"/>
                  </a:lnTo>
                  <a:lnTo>
                    <a:pt x="15623" y="121470"/>
                  </a:lnTo>
                  <a:lnTo>
                    <a:pt x="21036" y="129923"/>
                  </a:lnTo>
                  <a:lnTo>
                    <a:pt x="26947" y="137939"/>
                  </a:lnTo>
                  <a:lnTo>
                    <a:pt x="33544" y="145307"/>
                  </a:lnTo>
                  <a:lnTo>
                    <a:pt x="41336" y="151505"/>
                  </a:lnTo>
                  <a:lnTo>
                    <a:pt x="50489" y="156340"/>
                  </a:lnTo>
                  <a:lnTo>
                    <a:pt x="60269" y="159934"/>
                  </a:lnTo>
                  <a:lnTo>
                    <a:pt x="70185" y="162901"/>
                  </a:lnTo>
                  <a:lnTo>
                    <a:pt x="81110" y="165501"/>
                  </a:lnTo>
                  <a:lnTo>
                    <a:pt x="94757" y="16818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278857" y="2039501"/>
              <a:ext cx="52985" cy="136872"/>
            </a:xfrm>
            <a:custGeom>
              <a:avLst/>
              <a:gdLst/>
              <a:ahLst/>
              <a:cxnLst/>
              <a:rect l="0" t="0" r="0" b="0"/>
              <a:pathLst>
                <a:path w="52985" h="136872">
                  <a:moveTo>
                    <a:pt x="0" y="0"/>
                  </a:moveTo>
                  <a:lnTo>
                    <a:pt x="5867" y="5868"/>
                  </a:lnTo>
                  <a:lnTo>
                    <a:pt x="11432" y="11432"/>
                  </a:lnTo>
                  <a:lnTo>
                    <a:pt x="17226" y="17236"/>
                  </a:lnTo>
                  <a:lnTo>
                    <a:pt x="23134" y="23489"/>
                  </a:lnTo>
                  <a:lnTo>
                    <a:pt x="28816" y="30468"/>
                  </a:lnTo>
                  <a:lnTo>
                    <a:pt x="34091" y="38249"/>
                  </a:lnTo>
                  <a:lnTo>
                    <a:pt x="38941" y="46750"/>
                  </a:lnTo>
                  <a:lnTo>
                    <a:pt x="43427" y="55830"/>
                  </a:lnTo>
                  <a:lnTo>
                    <a:pt x="47615" y="65343"/>
                  </a:lnTo>
                  <a:lnTo>
                    <a:pt x="51088" y="75171"/>
                  </a:lnTo>
                  <a:lnTo>
                    <a:pt x="52984" y="85221"/>
                  </a:lnTo>
                  <a:lnTo>
                    <a:pt x="52968" y="95410"/>
                  </a:lnTo>
                  <a:lnTo>
                    <a:pt x="51487" y="105237"/>
                  </a:lnTo>
                  <a:lnTo>
                    <a:pt x="49351" y="114739"/>
                  </a:lnTo>
                  <a:lnTo>
                    <a:pt x="46371" y="124752"/>
                  </a:lnTo>
                  <a:lnTo>
                    <a:pt x="42114" y="13687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523726" y="1671004"/>
            <a:ext cx="2694244" cy="621182"/>
            <a:chOff x="5523726" y="1671004"/>
            <a:chExt cx="2694244" cy="621182"/>
          </a:xfrm>
        </p:grpSpPr>
        <p:sp>
          <p:nvSpPr>
            <p:cNvPr id="56" name="Freeform 55"/>
            <p:cNvSpPr/>
            <p:nvPr/>
          </p:nvSpPr>
          <p:spPr>
            <a:xfrm>
              <a:off x="5523726" y="1671004"/>
              <a:ext cx="183747" cy="389426"/>
            </a:xfrm>
            <a:custGeom>
              <a:avLst/>
              <a:gdLst/>
              <a:ahLst/>
              <a:cxnLst/>
              <a:rect l="0" t="0" r="0" b="0"/>
              <a:pathLst>
                <a:path w="183747" h="389426">
                  <a:moveTo>
                    <a:pt x="7815" y="0"/>
                  </a:moveTo>
                  <a:lnTo>
                    <a:pt x="4948" y="8868"/>
                  </a:lnTo>
                  <a:lnTo>
                    <a:pt x="2807" y="17855"/>
                  </a:lnTo>
                  <a:lnTo>
                    <a:pt x="1208" y="27855"/>
                  </a:lnTo>
                  <a:lnTo>
                    <a:pt x="201" y="39008"/>
                  </a:lnTo>
                  <a:lnTo>
                    <a:pt x="0" y="51468"/>
                  </a:lnTo>
                  <a:lnTo>
                    <a:pt x="656" y="65175"/>
                  </a:lnTo>
                  <a:lnTo>
                    <a:pt x="2066" y="79765"/>
                  </a:lnTo>
                  <a:lnTo>
                    <a:pt x="4079" y="94695"/>
                  </a:lnTo>
                  <a:lnTo>
                    <a:pt x="6537" y="109624"/>
                  </a:lnTo>
                  <a:lnTo>
                    <a:pt x="9152" y="124578"/>
                  </a:lnTo>
                  <a:lnTo>
                    <a:pt x="11520" y="139836"/>
                  </a:lnTo>
                  <a:lnTo>
                    <a:pt x="13446" y="155542"/>
                  </a:lnTo>
                  <a:lnTo>
                    <a:pt x="15077" y="171531"/>
                  </a:lnTo>
                  <a:lnTo>
                    <a:pt x="16786" y="187426"/>
                  </a:lnTo>
                  <a:lnTo>
                    <a:pt x="18786" y="203014"/>
                  </a:lnTo>
                  <a:lnTo>
                    <a:pt x="20962" y="218416"/>
                  </a:lnTo>
                  <a:lnTo>
                    <a:pt x="22969" y="233976"/>
                  </a:lnTo>
                  <a:lnTo>
                    <a:pt x="24617" y="249886"/>
                  </a:lnTo>
                  <a:lnTo>
                    <a:pt x="25875" y="266012"/>
                  </a:lnTo>
                  <a:lnTo>
                    <a:pt x="26795" y="281998"/>
                  </a:lnTo>
                  <a:lnTo>
                    <a:pt x="27449" y="297543"/>
                  </a:lnTo>
                  <a:lnTo>
                    <a:pt x="27937" y="309101"/>
                  </a:lnTo>
                  <a:lnTo>
                    <a:pt x="28309" y="312241"/>
                  </a:lnTo>
                  <a:lnTo>
                    <a:pt x="28552" y="308283"/>
                  </a:lnTo>
                  <a:lnTo>
                    <a:pt x="28863" y="299845"/>
                  </a:lnTo>
                  <a:lnTo>
                    <a:pt x="29590" y="289251"/>
                  </a:lnTo>
                  <a:lnTo>
                    <a:pt x="30892" y="277882"/>
                  </a:lnTo>
                  <a:lnTo>
                    <a:pt x="32916" y="266381"/>
                  </a:lnTo>
                  <a:lnTo>
                    <a:pt x="35875" y="254998"/>
                  </a:lnTo>
                  <a:lnTo>
                    <a:pt x="39802" y="243812"/>
                  </a:lnTo>
                  <a:lnTo>
                    <a:pt x="44897" y="233303"/>
                  </a:lnTo>
                  <a:lnTo>
                    <a:pt x="51599" y="224363"/>
                  </a:lnTo>
                  <a:lnTo>
                    <a:pt x="59997" y="217348"/>
                  </a:lnTo>
                  <a:lnTo>
                    <a:pt x="69891" y="212296"/>
                  </a:lnTo>
                  <a:lnTo>
                    <a:pt x="80973" y="209187"/>
                  </a:lnTo>
                  <a:lnTo>
                    <a:pt x="92936" y="207804"/>
                  </a:lnTo>
                  <a:lnTo>
                    <a:pt x="105204" y="207974"/>
                  </a:lnTo>
                  <a:lnTo>
                    <a:pt x="116972" y="209667"/>
                  </a:lnTo>
                  <a:lnTo>
                    <a:pt x="127844" y="212735"/>
                  </a:lnTo>
                  <a:lnTo>
                    <a:pt x="137785" y="217249"/>
                  </a:lnTo>
                  <a:lnTo>
                    <a:pt x="146930" y="223560"/>
                  </a:lnTo>
                  <a:lnTo>
                    <a:pt x="155446" y="231696"/>
                  </a:lnTo>
                  <a:lnTo>
                    <a:pt x="163166" y="241414"/>
                  </a:lnTo>
                  <a:lnTo>
                    <a:pt x="169608" y="252379"/>
                  </a:lnTo>
                  <a:lnTo>
                    <a:pt x="174611" y="264272"/>
                  </a:lnTo>
                  <a:lnTo>
                    <a:pt x="178311" y="276833"/>
                  </a:lnTo>
                  <a:lnTo>
                    <a:pt x="180961" y="289863"/>
                  </a:lnTo>
                  <a:lnTo>
                    <a:pt x="182809" y="303212"/>
                  </a:lnTo>
                  <a:lnTo>
                    <a:pt x="183746" y="316616"/>
                  </a:lnTo>
                  <a:lnTo>
                    <a:pt x="183328" y="329696"/>
                  </a:lnTo>
                  <a:lnTo>
                    <a:pt x="181409" y="342263"/>
                  </a:lnTo>
                  <a:lnTo>
                    <a:pt x="177816" y="353990"/>
                  </a:lnTo>
                  <a:lnTo>
                    <a:pt x="172197" y="364342"/>
                  </a:lnTo>
                  <a:lnTo>
                    <a:pt x="164561" y="373146"/>
                  </a:lnTo>
                  <a:lnTo>
                    <a:pt x="155195" y="380227"/>
                  </a:lnTo>
                  <a:lnTo>
                    <a:pt x="144474" y="385243"/>
                  </a:lnTo>
                  <a:lnTo>
                    <a:pt x="132753" y="388210"/>
                  </a:lnTo>
                  <a:lnTo>
                    <a:pt x="120479" y="389425"/>
                  </a:lnTo>
                  <a:lnTo>
                    <a:pt x="108175" y="389268"/>
                  </a:lnTo>
                  <a:lnTo>
                    <a:pt x="96139" y="388100"/>
                  </a:lnTo>
                  <a:lnTo>
                    <a:pt x="84902" y="386361"/>
                  </a:lnTo>
                  <a:lnTo>
                    <a:pt x="74218" y="384410"/>
                  </a:lnTo>
                  <a:lnTo>
                    <a:pt x="63151" y="382081"/>
                  </a:lnTo>
                  <a:lnTo>
                    <a:pt x="49929" y="37902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731583" y="1895480"/>
              <a:ext cx="123311" cy="186136"/>
            </a:xfrm>
            <a:custGeom>
              <a:avLst/>
              <a:gdLst/>
              <a:ahLst/>
              <a:cxnLst/>
              <a:rect l="0" t="0" r="0" b="0"/>
              <a:pathLst>
                <a:path w="123311" h="186136">
                  <a:moveTo>
                    <a:pt x="0" y="70322"/>
                  </a:moveTo>
                  <a:lnTo>
                    <a:pt x="11735" y="70322"/>
                  </a:lnTo>
                  <a:lnTo>
                    <a:pt x="22864" y="70322"/>
                  </a:lnTo>
                  <a:lnTo>
                    <a:pt x="34458" y="70317"/>
                  </a:lnTo>
                  <a:lnTo>
                    <a:pt x="46447" y="70144"/>
                  </a:lnTo>
                  <a:lnTo>
                    <a:pt x="58458" y="69496"/>
                  </a:lnTo>
                  <a:lnTo>
                    <a:pt x="70257" y="68238"/>
                  </a:lnTo>
                  <a:lnTo>
                    <a:pt x="81609" y="66240"/>
                  </a:lnTo>
                  <a:lnTo>
                    <a:pt x="92229" y="63295"/>
                  </a:lnTo>
                  <a:lnTo>
                    <a:pt x="102022" y="59377"/>
                  </a:lnTo>
                  <a:lnTo>
                    <a:pt x="110579" y="54287"/>
                  </a:lnTo>
                  <a:lnTo>
                    <a:pt x="117123" y="47589"/>
                  </a:lnTo>
                  <a:lnTo>
                    <a:pt x="121403" y="39206"/>
                  </a:lnTo>
                  <a:lnTo>
                    <a:pt x="123310" y="29832"/>
                  </a:lnTo>
                  <a:lnTo>
                    <a:pt x="122629" y="20696"/>
                  </a:lnTo>
                  <a:lnTo>
                    <a:pt x="119498" y="12498"/>
                  </a:lnTo>
                  <a:lnTo>
                    <a:pt x="114161" y="5880"/>
                  </a:lnTo>
                  <a:lnTo>
                    <a:pt x="106776" y="1650"/>
                  </a:lnTo>
                  <a:lnTo>
                    <a:pt x="97637" y="0"/>
                  </a:lnTo>
                  <a:lnTo>
                    <a:pt x="87437" y="639"/>
                  </a:lnTo>
                  <a:lnTo>
                    <a:pt x="77140" y="3104"/>
                  </a:lnTo>
                  <a:lnTo>
                    <a:pt x="67301" y="6947"/>
                  </a:lnTo>
                  <a:lnTo>
                    <a:pt x="58239" y="12115"/>
                  </a:lnTo>
                  <a:lnTo>
                    <a:pt x="50226" y="18929"/>
                  </a:lnTo>
                  <a:lnTo>
                    <a:pt x="43286" y="27436"/>
                  </a:lnTo>
                  <a:lnTo>
                    <a:pt x="37440" y="37418"/>
                  </a:lnTo>
                  <a:lnTo>
                    <a:pt x="32795" y="48567"/>
                  </a:lnTo>
                  <a:lnTo>
                    <a:pt x="29299" y="60583"/>
                  </a:lnTo>
                  <a:lnTo>
                    <a:pt x="26931" y="73057"/>
                  </a:lnTo>
                  <a:lnTo>
                    <a:pt x="25781" y="85498"/>
                  </a:lnTo>
                  <a:lnTo>
                    <a:pt x="25790" y="97634"/>
                  </a:lnTo>
                  <a:lnTo>
                    <a:pt x="26929" y="109239"/>
                  </a:lnTo>
                  <a:lnTo>
                    <a:pt x="29290" y="120040"/>
                  </a:lnTo>
                  <a:lnTo>
                    <a:pt x="32807" y="129968"/>
                  </a:lnTo>
                  <a:lnTo>
                    <a:pt x="37457" y="138958"/>
                  </a:lnTo>
                  <a:lnTo>
                    <a:pt x="43327" y="146858"/>
                  </a:lnTo>
                  <a:lnTo>
                    <a:pt x="50340" y="153694"/>
                  </a:lnTo>
                  <a:lnTo>
                    <a:pt x="58042" y="159672"/>
                  </a:lnTo>
                  <a:lnTo>
                    <a:pt x="66541" y="165781"/>
                  </a:lnTo>
                  <a:lnTo>
                    <a:pt x="77701" y="173681"/>
                  </a:lnTo>
                  <a:lnTo>
                    <a:pt x="94756" y="18613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952681" y="2060558"/>
              <a:ext cx="26899" cy="136872"/>
            </a:xfrm>
            <a:custGeom>
              <a:avLst/>
              <a:gdLst/>
              <a:ahLst/>
              <a:cxnLst/>
              <a:rect l="0" t="0" r="0" b="0"/>
              <a:pathLst>
                <a:path w="26899" h="136872">
                  <a:moveTo>
                    <a:pt x="0" y="0"/>
                  </a:moveTo>
                  <a:lnTo>
                    <a:pt x="5800" y="8801"/>
                  </a:lnTo>
                  <a:lnTo>
                    <a:pt x="10724" y="17148"/>
                  </a:lnTo>
                  <a:lnTo>
                    <a:pt x="15223" y="25852"/>
                  </a:lnTo>
                  <a:lnTo>
                    <a:pt x="19271" y="35145"/>
                  </a:lnTo>
                  <a:lnTo>
                    <a:pt x="22637" y="45289"/>
                  </a:lnTo>
                  <a:lnTo>
                    <a:pt x="25236" y="56325"/>
                  </a:lnTo>
                  <a:lnTo>
                    <a:pt x="26816" y="67819"/>
                  </a:lnTo>
                  <a:lnTo>
                    <a:pt x="26898" y="78992"/>
                  </a:lnTo>
                  <a:lnTo>
                    <a:pt x="25363" y="89424"/>
                  </a:lnTo>
                  <a:lnTo>
                    <a:pt x="22507" y="98942"/>
                  </a:lnTo>
                  <a:lnTo>
                    <a:pt x="18482" y="108490"/>
                  </a:lnTo>
                  <a:lnTo>
                    <a:pt x="11816" y="12002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79700" y="1713118"/>
              <a:ext cx="173945" cy="336913"/>
            </a:xfrm>
            <a:custGeom>
              <a:avLst/>
              <a:gdLst/>
              <a:ahLst/>
              <a:cxnLst/>
              <a:rect l="0" t="0" r="0" b="0"/>
              <a:pathLst>
                <a:path w="173945" h="336913">
                  <a:moveTo>
                    <a:pt x="4608" y="0"/>
                  </a:moveTo>
                  <a:lnTo>
                    <a:pt x="1808" y="8868"/>
                  </a:lnTo>
                  <a:lnTo>
                    <a:pt x="306" y="17855"/>
                  </a:lnTo>
                  <a:lnTo>
                    <a:pt x="0" y="27855"/>
                  </a:lnTo>
                  <a:lnTo>
                    <a:pt x="680" y="39008"/>
                  </a:lnTo>
                  <a:lnTo>
                    <a:pt x="2147" y="51468"/>
                  </a:lnTo>
                  <a:lnTo>
                    <a:pt x="4217" y="65185"/>
                  </a:lnTo>
                  <a:lnTo>
                    <a:pt x="6726" y="80120"/>
                  </a:lnTo>
                  <a:lnTo>
                    <a:pt x="9548" y="96346"/>
                  </a:lnTo>
                  <a:lnTo>
                    <a:pt x="12586" y="113773"/>
                  </a:lnTo>
                  <a:lnTo>
                    <a:pt x="15606" y="132032"/>
                  </a:lnTo>
                  <a:lnTo>
                    <a:pt x="18254" y="150586"/>
                  </a:lnTo>
                  <a:lnTo>
                    <a:pt x="20371" y="169098"/>
                  </a:lnTo>
                  <a:lnTo>
                    <a:pt x="22132" y="187273"/>
                  </a:lnTo>
                  <a:lnTo>
                    <a:pt x="23929" y="204783"/>
                  </a:lnTo>
                  <a:lnTo>
                    <a:pt x="25988" y="221523"/>
                  </a:lnTo>
                  <a:lnTo>
                    <a:pt x="28203" y="237562"/>
                  </a:lnTo>
                  <a:lnTo>
                    <a:pt x="30238" y="253034"/>
                  </a:lnTo>
                  <a:lnTo>
                    <a:pt x="31909" y="267984"/>
                  </a:lnTo>
                  <a:lnTo>
                    <a:pt x="33461" y="279293"/>
                  </a:lnTo>
                  <a:lnTo>
                    <a:pt x="35239" y="283195"/>
                  </a:lnTo>
                  <a:lnTo>
                    <a:pt x="37236" y="281365"/>
                  </a:lnTo>
                  <a:lnTo>
                    <a:pt x="39499" y="275841"/>
                  </a:lnTo>
                  <a:lnTo>
                    <a:pt x="42045" y="267771"/>
                  </a:lnTo>
                  <a:lnTo>
                    <a:pt x="44847" y="257890"/>
                  </a:lnTo>
                  <a:lnTo>
                    <a:pt x="48020" y="247054"/>
                  </a:lnTo>
                  <a:lnTo>
                    <a:pt x="51821" y="236263"/>
                  </a:lnTo>
                  <a:lnTo>
                    <a:pt x="56346" y="226063"/>
                  </a:lnTo>
                  <a:lnTo>
                    <a:pt x="61859" y="216914"/>
                  </a:lnTo>
                  <a:lnTo>
                    <a:pt x="68848" y="209367"/>
                  </a:lnTo>
                  <a:lnTo>
                    <a:pt x="77438" y="203560"/>
                  </a:lnTo>
                  <a:lnTo>
                    <a:pt x="87292" y="199626"/>
                  </a:lnTo>
                  <a:lnTo>
                    <a:pt x="97816" y="197867"/>
                  </a:lnTo>
                  <a:lnTo>
                    <a:pt x="108590" y="198237"/>
                  </a:lnTo>
                  <a:lnTo>
                    <a:pt x="119245" y="200414"/>
                  </a:lnTo>
                  <a:lnTo>
                    <a:pt x="129393" y="204000"/>
                  </a:lnTo>
                  <a:lnTo>
                    <a:pt x="138875" y="208633"/>
                  </a:lnTo>
                  <a:lnTo>
                    <a:pt x="147562" y="214181"/>
                  </a:lnTo>
                  <a:lnTo>
                    <a:pt x="155259" y="220727"/>
                  </a:lnTo>
                  <a:lnTo>
                    <a:pt x="161949" y="228245"/>
                  </a:lnTo>
                  <a:lnTo>
                    <a:pt x="167442" y="236750"/>
                  </a:lnTo>
                  <a:lnTo>
                    <a:pt x="171311" y="246370"/>
                  </a:lnTo>
                  <a:lnTo>
                    <a:pt x="173464" y="257058"/>
                  </a:lnTo>
                  <a:lnTo>
                    <a:pt x="173944" y="268320"/>
                  </a:lnTo>
                  <a:lnTo>
                    <a:pt x="172755" y="279340"/>
                  </a:lnTo>
                  <a:lnTo>
                    <a:pt x="170062" y="289669"/>
                  </a:lnTo>
                  <a:lnTo>
                    <a:pt x="165984" y="299060"/>
                  </a:lnTo>
                  <a:lnTo>
                    <a:pt x="160507" y="307295"/>
                  </a:lnTo>
                  <a:lnTo>
                    <a:pt x="153746" y="314383"/>
                  </a:lnTo>
                  <a:lnTo>
                    <a:pt x="145767" y="320329"/>
                  </a:lnTo>
                  <a:lnTo>
                    <a:pt x="136509" y="325041"/>
                  </a:lnTo>
                  <a:lnTo>
                    <a:pt x="126068" y="328586"/>
                  </a:lnTo>
                  <a:lnTo>
                    <a:pt x="114870" y="331161"/>
                  </a:lnTo>
                  <a:lnTo>
                    <a:pt x="102288" y="333261"/>
                  </a:lnTo>
                  <a:lnTo>
                    <a:pt x="84980" y="335072"/>
                  </a:lnTo>
                  <a:lnTo>
                    <a:pt x="57251" y="33691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386531" y="1880917"/>
              <a:ext cx="124162" cy="131234"/>
            </a:xfrm>
            <a:custGeom>
              <a:avLst/>
              <a:gdLst/>
              <a:ahLst/>
              <a:cxnLst/>
              <a:rect l="0" t="0" r="0" b="0"/>
              <a:pathLst>
                <a:path w="124162" h="131234">
                  <a:moveTo>
                    <a:pt x="18876" y="53299"/>
                  </a:moveTo>
                  <a:lnTo>
                    <a:pt x="30611" y="53299"/>
                  </a:lnTo>
                  <a:lnTo>
                    <a:pt x="41740" y="53299"/>
                  </a:lnTo>
                  <a:lnTo>
                    <a:pt x="53334" y="53290"/>
                  </a:lnTo>
                  <a:lnTo>
                    <a:pt x="65322" y="52944"/>
                  </a:lnTo>
                  <a:lnTo>
                    <a:pt x="77334" y="51648"/>
                  </a:lnTo>
                  <a:lnTo>
                    <a:pt x="89118" y="49137"/>
                  </a:lnTo>
                  <a:lnTo>
                    <a:pt x="99953" y="45313"/>
                  </a:lnTo>
                  <a:lnTo>
                    <a:pt x="108628" y="40071"/>
                  </a:lnTo>
                  <a:lnTo>
                    <a:pt x="114666" y="33515"/>
                  </a:lnTo>
                  <a:lnTo>
                    <a:pt x="117920" y="26199"/>
                  </a:lnTo>
                  <a:lnTo>
                    <a:pt x="118223" y="18990"/>
                  </a:lnTo>
                  <a:lnTo>
                    <a:pt x="115787" y="12381"/>
                  </a:lnTo>
                  <a:lnTo>
                    <a:pt x="110765" y="6813"/>
                  </a:lnTo>
                  <a:lnTo>
                    <a:pt x="103066" y="2830"/>
                  </a:lnTo>
                  <a:lnTo>
                    <a:pt x="92903" y="569"/>
                  </a:lnTo>
                  <a:lnTo>
                    <a:pt x="81033" y="0"/>
                  </a:lnTo>
                  <a:lnTo>
                    <a:pt x="68544" y="1123"/>
                  </a:lnTo>
                  <a:lnTo>
                    <a:pt x="56119" y="3768"/>
                  </a:lnTo>
                  <a:lnTo>
                    <a:pt x="44187" y="7811"/>
                  </a:lnTo>
                  <a:lnTo>
                    <a:pt x="33101" y="13265"/>
                  </a:lnTo>
                  <a:lnTo>
                    <a:pt x="22957" y="20004"/>
                  </a:lnTo>
                  <a:lnTo>
                    <a:pt x="14147" y="27799"/>
                  </a:lnTo>
                  <a:lnTo>
                    <a:pt x="7424" y="36401"/>
                  </a:lnTo>
                  <a:lnTo>
                    <a:pt x="3012" y="45593"/>
                  </a:lnTo>
                  <a:lnTo>
                    <a:pt x="673" y="55206"/>
                  </a:lnTo>
                  <a:lnTo>
                    <a:pt x="0" y="65111"/>
                  </a:lnTo>
                  <a:lnTo>
                    <a:pt x="589" y="75213"/>
                  </a:lnTo>
                  <a:lnTo>
                    <a:pt x="2422" y="85285"/>
                  </a:lnTo>
                  <a:lnTo>
                    <a:pt x="5844" y="94974"/>
                  </a:lnTo>
                  <a:lnTo>
                    <a:pt x="10927" y="104112"/>
                  </a:lnTo>
                  <a:lnTo>
                    <a:pt x="17626" y="112383"/>
                  </a:lnTo>
                  <a:lnTo>
                    <a:pt x="25950" y="119261"/>
                  </a:lnTo>
                  <a:lnTo>
                    <a:pt x="35734" y="124585"/>
                  </a:lnTo>
                  <a:lnTo>
                    <a:pt x="46541" y="128345"/>
                  </a:lnTo>
                  <a:lnTo>
                    <a:pt x="57778" y="130511"/>
                  </a:lnTo>
                  <a:lnTo>
                    <a:pt x="69064" y="131233"/>
                  </a:lnTo>
                  <a:lnTo>
                    <a:pt x="79977" y="130935"/>
                  </a:lnTo>
                  <a:lnTo>
                    <a:pt x="91145" y="130189"/>
                  </a:lnTo>
                  <a:lnTo>
                    <a:pt x="104660" y="128932"/>
                  </a:lnTo>
                  <a:lnTo>
                    <a:pt x="124161" y="12699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573862" y="1934216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5" y="70247"/>
                  </a:lnTo>
                  <a:lnTo>
                    <a:pt x="3736" y="81294"/>
                  </a:lnTo>
                  <a:lnTo>
                    <a:pt x="5563" y="91818"/>
                  </a:lnTo>
                  <a:lnTo>
                    <a:pt x="7716" y="102741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552806" y="17973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651861" y="1895372"/>
              <a:ext cx="111516" cy="123073"/>
            </a:xfrm>
            <a:custGeom>
              <a:avLst/>
              <a:gdLst/>
              <a:ahLst/>
              <a:cxnLst/>
              <a:rect l="0" t="0" r="0" b="0"/>
              <a:pathLst>
                <a:path w="111516" h="123073">
                  <a:moveTo>
                    <a:pt x="6230" y="38844"/>
                  </a:moveTo>
                  <a:lnTo>
                    <a:pt x="9163" y="50512"/>
                  </a:lnTo>
                  <a:lnTo>
                    <a:pt x="11946" y="61001"/>
                  </a:lnTo>
                  <a:lnTo>
                    <a:pt x="14845" y="71303"/>
                  </a:lnTo>
                  <a:lnTo>
                    <a:pt x="17886" y="81604"/>
                  </a:lnTo>
                  <a:lnTo>
                    <a:pt x="21051" y="91948"/>
                  </a:lnTo>
                  <a:lnTo>
                    <a:pt x="24276" y="102289"/>
                  </a:lnTo>
                  <a:lnTo>
                    <a:pt x="26199" y="110883"/>
                  </a:lnTo>
                  <a:lnTo>
                    <a:pt x="25490" y="114996"/>
                  </a:lnTo>
                  <a:lnTo>
                    <a:pt x="23207" y="114495"/>
                  </a:lnTo>
                  <a:lnTo>
                    <a:pt x="20194" y="110561"/>
                  </a:lnTo>
                  <a:lnTo>
                    <a:pt x="16859" y="104330"/>
                  </a:lnTo>
                  <a:lnTo>
                    <a:pt x="13391" y="96606"/>
                  </a:lnTo>
                  <a:lnTo>
                    <a:pt x="9875" y="87909"/>
                  </a:lnTo>
                  <a:lnTo>
                    <a:pt x="6512" y="78416"/>
                  </a:lnTo>
                  <a:lnTo>
                    <a:pt x="3625" y="68035"/>
                  </a:lnTo>
                  <a:lnTo>
                    <a:pt x="1356" y="56790"/>
                  </a:lnTo>
                  <a:lnTo>
                    <a:pt x="0" y="45130"/>
                  </a:lnTo>
                  <a:lnTo>
                    <a:pt x="71" y="33834"/>
                  </a:lnTo>
                  <a:lnTo>
                    <a:pt x="1725" y="23324"/>
                  </a:lnTo>
                  <a:lnTo>
                    <a:pt x="5125" y="14149"/>
                  </a:lnTo>
                  <a:lnTo>
                    <a:pt x="10605" y="7122"/>
                  </a:lnTo>
                  <a:lnTo>
                    <a:pt x="18137" y="2481"/>
                  </a:lnTo>
                  <a:lnTo>
                    <a:pt x="27091" y="146"/>
                  </a:lnTo>
                  <a:lnTo>
                    <a:pt x="36470" y="0"/>
                  </a:lnTo>
                  <a:lnTo>
                    <a:pt x="45658" y="1754"/>
                  </a:lnTo>
                  <a:lnTo>
                    <a:pt x="54432" y="5181"/>
                  </a:lnTo>
                  <a:lnTo>
                    <a:pt x="62778" y="10213"/>
                  </a:lnTo>
                  <a:lnTo>
                    <a:pt x="70755" y="16666"/>
                  </a:lnTo>
                  <a:lnTo>
                    <a:pt x="78280" y="24267"/>
                  </a:lnTo>
                  <a:lnTo>
                    <a:pt x="85123" y="32739"/>
                  </a:lnTo>
                  <a:lnTo>
                    <a:pt x="91208" y="41848"/>
                  </a:lnTo>
                  <a:lnTo>
                    <a:pt x="96449" y="51575"/>
                  </a:lnTo>
                  <a:lnTo>
                    <a:pt x="100672" y="62089"/>
                  </a:lnTo>
                  <a:lnTo>
                    <a:pt x="103884" y="73405"/>
                  </a:lnTo>
                  <a:lnTo>
                    <a:pt x="106231" y="84810"/>
                  </a:lnTo>
                  <a:lnTo>
                    <a:pt x="108152" y="96076"/>
                  </a:lnTo>
                  <a:lnTo>
                    <a:pt x="109816" y="108190"/>
                  </a:lnTo>
                  <a:lnTo>
                    <a:pt x="111515" y="12307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710733" y="1902548"/>
              <a:ext cx="207206" cy="336996"/>
            </a:xfrm>
            <a:custGeom>
              <a:avLst/>
              <a:gdLst/>
              <a:ahLst/>
              <a:cxnLst/>
              <a:rect l="0" t="0" r="0" b="0"/>
              <a:pathLst>
                <a:path w="207206" h="336996">
                  <a:moveTo>
                    <a:pt x="136870" y="115896"/>
                  </a:moveTo>
                  <a:lnTo>
                    <a:pt x="145604" y="112895"/>
                  </a:lnTo>
                  <a:lnTo>
                    <a:pt x="153310" y="109473"/>
                  </a:lnTo>
                  <a:lnTo>
                    <a:pt x="160708" y="105272"/>
                  </a:lnTo>
                  <a:lnTo>
                    <a:pt x="167796" y="100199"/>
                  </a:lnTo>
                  <a:lnTo>
                    <a:pt x="174327" y="94070"/>
                  </a:lnTo>
                  <a:lnTo>
                    <a:pt x="180190" y="86886"/>
                  </a:lnTo>
                  <a:lnTo>
                    <a:pt x="185109" y="78799"/>
                  </a:lnTo>
                  <a:lnTo>
                    <a:pt x="188583" y="70004"/>
                  </a:lnTo>
                  <a:lnTo>
                    <a:pt x="190472" y="60683"/>
                  </a:lnTo>
                  <a:lnTo>
                    <a:pt x="190943" y="50987"/>
                  </a:lnTo>
                  <a:lnTo>
                    <a:pt x="190279" y="41025"/>
                  </a:lnTo>
                  <a:lnTo>
                    <a:pt x="188748" y="30895"/>
                  </a:lnTo>
                  <a:lnTo>
                    <a:pt x="186094" y="21144"/>
                  </a:lnTo>
                  <a:lnTo>
                    <a:pt x="181579" y="12735"/>
                  </a:lnTo>
                  <a:lnTo>
                    <a:pt x="174956" y="6097"/>
                  </a:lnTo>
                  <a:lnTo>
                    <a:pt x="166747" y="1642"/>
                  </a:lnTo>
                  <a:lnTo>
                    <a:pt x="157935" y="0"/>
                  </a:lnTo>
                  <a:lnTo>
                    <a:pt x="149159" y="1235"/>
                  </a:lnTo>
                  <a:lnTo>
                    <a:pt x="140675" y="4961"/>
                  </a:lnTo>
                  <a:lnTo>
                    <a:pt x="132533" y="10651"/>
                  </a:lnTo>
                  <a:lnTo>
                    <a:pt x="124700" y="17808"/>
                  </a:lnTo>
                  <a:lnTo>
                    <a:pt x="117443" y="26184"/>
                  </a:lnTo>
                  <a:lnTo>
                    <a:pt x="111312" y="35774"/>
                  </a:lnTo>
                  <a:lnTo>
                    <a:pt x="106529" y="46475"/>
                  </a:lnTo>
                  <a:lnTo>
                    <a:pt x="103315" y="57930"/>
                  </a:lnTo>
                  <a:lnTo>
                    <a:pt x="102056" y="69619"/>
                  </a:lnTo>
                  <a:lnTo>
                    <a:pt x="102767" y="81217"/>
                  </a:lnTo>
                  <a:lnTo>
                    <a:pt x="105177" y="92446"/>
                  </a:lnTo>
                  <a:lnTo>
                    <a:pt x="108920" y="102987"/>
                  </a:lnTo>
                  <a:lnTo>
                    <a:pt x="113656" y="112724"/>
                  </a:lnTo>
                  <a:lnTo>
                    <a:pt x="119102" y="121075"/>
                  </a:lnTo>
                  <a:lnTo>
                    <a:pt x="125048" y="126950"/>
                  </a:lnTo>
                  <a:lnTo>
                    <a:pt x="131341" y="129971"/>
                  </a:lnTo>
                  <a:lnTo>
                    <a:pt x="137869" y="130390"/>
                  </a:lnTo>
                  <a:lnTo>
                    <a:pt x="144558" y="128702"/>
                  </a:lnTo>
                  <a:lnTo>
                    <a:pt x="151351" y="125418"/>
                  </a:lnTo>
                  <a:lnTo>
                    <a:pt x="158049" y="120811"/>
                  </a:lnTo>
                  <a:lnTo>
                    <a:pt x="164320" y="114912"/>
                  </a:lnTo>
                  <a:lnTo>
                    <a:pt x="170028" y="107916"/>
                  </a:lnTo>
                  <a:lnTo>
                    <a:pt x="175478" y="102660"/>
                  </a:lnTo>
                  <a:lnTo>
                    <a:pt x="180576" y="102650"/>
                  </a:lnTo>
                  <a:lnTo>
                    <a:pt x="184686" y="107129"/>
                  </a:lnTo>
                  <a:lnTo>
                    <a:pt x="188108" y="114750"/>
                  </a:lnTo>
                  <a:lnTo>
                    <a:pt x="191252" y="124498"/>
                  </a:lnTo>
                  <a:lnTo>
                    <a:pt x="194352" y="135672"/>
                  </a:lnTo>
                  <a:lnTo>
                    <a:pt x="197498" y="147798"/>
                  </a:lnTo>
                  <a:lnTo>
                    <a:pt x="200552" y="160561"/>
                  </a:lnTo>
                  <a:lnTo>
                    <a:pt x="203205" y="173749"/>
                  </a:lnTo>
                  <a:lnTo>
                    <a:pt x="205306" y="187216"/>
                  </a:lnTo>
                  <a:lnTo>
                    <a:pt x="206712" y="200703"/>
                  </a:lnTo>
                  <a:lnTo>
                    <a:pt x="207205" y="213841"/>
                  </a:lnTo>
                  <a:lnTo>
                    <a:pt x="206751" y="226453"/>
                  </a:lnTo>
                  <a:lnTo>
                    <a:pt x="205310" y="238380"/>
                  </a:lnTo>
                  <a:lnTo>
                    <a:pt x="202748" y="249399"/>
                  </a:lnTo>
                  <a:lnTo>
                    <a:pt x="199094" y="259477"/>
                  </a:lnTo>
                  <a:lnTo>
                    <a:pt x="194354" y="268739"/>
                  </a:lnTo>
                  <a:lnTo>
                    <a:pt x="188422" y="277353"/>
                  </a:lnTo>
                  <a:lnTo>
                    <a:pt x="181349" y="285482"/>
                  </a:lnTo>
                  <a:lnTo>
                    <a:pt x="172990" y="293096"/>
                  </a:lnTo>
                  <a:lnTo>
                    <a:pt x="162944" y="299991"/>
                  </a:lnTo>
                  <a:lnTo>
                    <a:pt x="151151" y="306107"/>
                  </a:lnTo>
                  <a:lnTo>
                    <a:pt x="137994" y="311367"/>
                  </a:lnTo>
                  <a:lnTo>
                    <a:pt x="124100" y="315603"/>
                  </a:lnTo>
                  <a:lnTo>
                    <a:pt x="109910" y="318825"/>
                  </a:lnTo>
                  <a:lnTo>
                    <a:pt x="95807" y="321346"/>
                  </a:lnTo>
                  <a:lnTo>
                    <a:pt x="82191" y="323661"/>
                  </a:lnTo>
                  <a:lnTo>
                    <a:pt x="69229" y="326071"/>
                  </a:lnTo>
                  <a:lnTo>
                    <a:pt x="56952" y="328533"/>
                  </a:lnTo>
                  <a:lnTo>
                    <a:pt x="43960" y="330992"/>
                  </a:lnTo>
                  <a:lnTo>
                    <a:pt x="26877" y="333671"/>
                  </a:lnTo>
                  <a:lnTo>
                    <a:pt x="0" y="33699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05530" y="2050030"/>
              <a:ext cx="51809" cy="136871"/>
            </a:xfrm>
            <a:custGeom>
              <a:avLst/>
              <a:gdLst/>
              <a:ahLst/>
              <a:cxnLst/>
              <a:rect l="0" t="0" r="0" b="0"/>
              <a:pathLst>
                <a:path w="51809" h="136871">
                  <a:moveTo>
                    <a:pt x="0" y="0"/>
                  </a:moveTo>
                  <a:lnTo>
                    <a:pt x="3001" y="8734"/>
                  </a:lnTo>
                  <a:lnTo>
                    <a:pt x="6424" y="16440"/>
                  </a:lnTo>
                  <a:lnTo>
                    <a:pt x="10620" y="23843"/>
                  </a:lnTo>
                  <a:lnTo>
                    <a:pt x="15520" y="31104"/>
                  </a:lnTo>
                  <a:lnTo>
                    <a:pt x="21001" y="38282"/>
                  </a:lnTo>
                  <a:lnTo>
                    <a:pt x="26926" y="45412"/>
                  </a:lnTo>
                  <a:lnTo>
                    <a:pt x="33016" y="52676"/>
                  </a:lnTo>
                  <a:lnTo>
                    <a:pt x="38866" y="60391"/>
                  </a:lnTo>
                  <a:lnTo>
                    <a:pt x="44263" y="68690"/>
                  </a:lnTo>
                  <a:lnTo>
                    <a:pt x="48699" y="77383"/>
                  </a:lnTo>
                  <a:lnTo>
                    <a:pt x="51313" y="86065"/>
                  </a:lnTo>
                  <a:lnTo>
                    <a:pt x="51808" y="94492"/>
                  </a:lnTo>
                  <a:lnTo>
                    <a:pt x="50288" y="102493"/>
                  </a:lnTo>
                  <a:lnTo>
                    <a:pt x="46643" y="110777"/>
                  </a:lnTo>
                  <a:lnTo>
                    <a:pt x="38312" y="121186"/>
                  </a:lnTo>
                  <a:lnTo>
                    <a:pt x="21058" y="13687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239871" y="1734175"/>
              <a:ext cx="166417" cy="316104"/>
            </a:xfrm>
            <a:custGeom>
              <a:avLst/>
              <a:gdLst/>
              <a:ahLst/>
              <a:cxnLst/>
              <a:rect l="0" t="0" r="0" b="0"/>
              <a:pathLst>
                <a:path w="166417" h="316104">
                  <a:moveTo>
                    <a:pt x="7816" y="0"/>
                  </a:moveTo>
                  <a:lnTo>
                    <a:pt x="4949" y="11802"/>
                  </a:lnTo>
                  <a:lnTo>
                    <a:pt x="2806" y="23571"/>
                  </a:lnTo>
                  <a:lnTo>
                    <a:pt x="1208" y="36466"/>
                  </a:lnTo>
                  <a:lnTo>
                    <a:pt x="201" y="50487"/>
                  </a:lnTo>
                  <a:lnTo>
                    <a:pt x="0" y="65463"/>
                  </a:lnTo>
                  <a:lnTo>
                    <a:pt x="652" y="81186"/>
                  </a:lnTo>
                  <a:lnTo>
                    <a:pt x="1890" y="97461"/>
                  </a:lnTo>
                  <a:lnTo>
                    <a:pt x="3254" y="114134"/>
                  </a:lnTo>
                  <a:lnTo>
                    <a:pt x="4468" y="131084"/>
                  </a:lnTo>
                  <a:lnTo>
                    <a:pt x="5603" y="148227"/>
                  </a:lnTo>
                  <a:lnTo>
                    <a:pt x="6971" y="165502"/>
                  </a:lnTo>
                  <a:lnTo>
                    <a:pt x="8738" y="182861"/>
                  </a:lnTo>
                  <a:lnTo>
                    <a:pt x="10756" y="200112"/>
                  </a:lnTo>
                  <a:lnTo>
                    <a:pt x="12658" y="216929"/>
                  </a:lnTo>
                  <a:lnTo>
                    <a:pt x="14229" y="233136"/>
                  </a:lnTo>
                  <a:lnTo>
                    <a:pt x="15258" y="247570"/>
                  </a:lnTo>
                  <a:lnTo>
                    <a:pt x="15148" y="256706"/>
                  </a:lnTo>
                  <a:lnTo>
                    <a:pt x="14201" y="258291"/>
                  </a:lnTo>
                  <a:lnTo>
                    <a:pt x="13835" y="253849"/>
                  </a:lnTo>
                  <a:lnTo>
                    <a:pt x="14593" y="245509"/>
                  </a:lnTo>
                  <a:lnTo>
                    <a:pt x="16665" y="235224"/>
                  </a:lnTo>
                  <a:lnTo>
                    <a:pt x="19981" y="224197"/>
                  </a:lnTo>
                  <a:lnTo>
                    <a:pt x="24494" y="213329"/>
                  </a:lnTo>
                  <a:lnTo>
                    <a:pt x="30272" y="203466"/>
                  </a:lnTo>
                  <a:lnTo>
                    <a:pt x="37237" y="194946"/>
                  </a:lnTo>
                  <a:lnTo>
                    <a:pt x="45356" y="188034"/>
                  </a:lnTo>
                  <a:lnTo>
                    <a:pt x="54708" y="183120"/>
                  </a:lnTo>
                  <a:lnTo>
                    <a:pt x="65217" y="180217"/>
                  </a:lnTo>
                  <a:lnTo>
                    <a:pt x="76528" y="179042"/>
                  </a:lnTo>
                  <a:lnTo>
                    <a:pt x="88111" y="179223"/>
                  </a:lnTo>
                  <a:lnTo>
                    <a:pt x="99637" y="180421"/>
                  </a:lnTo>
                  <a:lnTo>
                    <a:pt x="110815" y="182679"/>
                  </a:lnTo>
                  <a:lnTo>
                    <a:pt x="121321" y="186396"/>
                  </a:lnTo>
                  <a:lnTo>
                    <a:pt x="131048" y="191673"/>
                  </a:lnTo>
                  <a:lnTo>
                    <a:pt x="139901" y="198336"/>
                  </a:lnTo>
                  <a:lnTo>
                    <a:pt x="147709" y="206103"/>
                  </a:lnTo>
                  <a:lnTo>
                    <a:pt x="154475" y="214699"/>
                  </a:lnTo>
                  <a:lnTo>
                    <a:pt x="160020" y="223895"/>
                  </a:lnTo>
                  <a:lnTo>
                    <a:pt x="163923" y="233513"/>
                  </a:lnTo>
                  <a:lnTo>
                    <a:pt x="166094" y="243423"/>
                  </a:lnTo>
                  <a:lnTo>
                    <a:pt x="166416" y="253534"/>
                  </a:lnTo>
                  <a:lnTo>
                    <a:pt x="164587" y="263781"/>
                  </a:lnTo>
                  <a:lnTo>
                    <a:pt x="160649" y="274113"/>
                  </a:lnTo>
                  <a:lnTo>
                    <a:pt x="154750" y="284169"/>
                  </a:lnTo>
                  <a:lnTo>
                    <a:pt x="146978" y="293316"/>
                  </a:lnTo>
                  <a:lnTo>
                    <a:pt x="137573" y="301273"/>
                  </a:lnTo>
                  <a:lnTo>
                    <a:pt x="127023" y="307767"/>
                  </a:lnTo>
                  <a:lnTo>
                    <a:pt x="115959" y="312380"/>
                  </a:lnTo>
                  <a:lnTo>
                    <a:pt x="104781" y="315073"/>
                  </a:lnTo>
                  <a:lnTo>
                    <a:pt x="93667" y="316103"/>
                  </a:lnTo>
                  <a:lnTo>
                    <a:pt x="82673" y="315822"/>
                  </a:lnTo>
                  <a:lnTo>
                    <a:pt x="71805" y="314565"/>
                  </a:lnTo>
                  <a:lnTo>
                    <a:pt x="61305" y="312569"/>
                  </a:lnTo>
                  <a:lnTo>
                    <a:pt x="50524" y="309672"/>
                  </a:lnTo>
                  <a:lnTo>
                    <a:pt x="37397" y="304509"/>
                  </a:lnTo>
                  <a:lnTo>
                    <a:pt x="18344" y="29479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447728" y="1889119"/>
              <a:ext cx="281670" cy="161904"/>
            </a:xfrm>
            <a:custGeom>
              <a:avLst/>
              <a:gdLst/>
              <a:ahLst/>
              <a:cxnLst/>
              <a:rect l="0" t="0" r="0" b="0"/>
              <a:pathLst>
                <a:path w="281670" h="161904">
                  <a:moveTo>
                    <a:pt x="0" y="66154"/>
                  </a:moveTo>
                  <a:lnTo>
                    <a:pt x="11668" y="68954"/>
                  </a:lnTo>
                  <a:lnTo>
                    <a:pt x="22157" y="70456"/>
                  </a:lnTo>
                  <a:lnTo>
                    <a:pt x="32458" y="70762"/>
                  </a:lnTo>
                  <a:lnTo>
                    <a:pt x="42760" y="70083"/>
                  </a:lnTo>
                  <a:lnTo>
                    <a:pt x="53103" y="68615"/>
                  </a:lnTo>
                  <a:lnTo>
                    <a:pt x="63484" y="66537"/>
                  </a:lnTo>
                  <a:lnTo>
                    <a:pt x="73566" y="63682"/>
                  </a:lnTo>
                  <a:lnTo>
                    <a:pt x="82727" y="59562"/>
                  </a:lnTo>
                  <a:lnTo>
                    <a:pt x="90687" y="54018"/>
                  </a:lnTo>
                  <a:lnTo>
                    <a:pt x="97013" y="47347"/>
                  </a:lnTo>
                  <a:lnTo>
                    <a:pt x="100981" y="40106"/>
                  </a:lnTo>
                  <a:lnTo>
                    <a:pt x="102418" y="32686"/>
                  </a:lnTo>
                  <a:lnTo>
                    <a:pt x="101449" y="25434"/>
                  </a:lnTo>
                  <a:lnTo>
                    <a:pt x="98225" y="18725"/>
                  </a:lnTo>
                  <a:lnTo>
                    <a:pt x="93059" y="12709"/>
                  </a:lnTo>
                  <a:lnTo>
                    <a:pt x="86357" y="7671"/>
                  </a:lnTo>
                  <a:lnTo>
                    <a:pt x="78506" y="4110"/>
                  </a:lnTo>
                  <a:lnTo>
                    <a:pt x="69829" y="2164"/>
                  </a:lnTo>
                  <a:lnTo>
                    <a:pt x="60736" y="1823"/>
                  </a:lnTo>
                  <a:lnTo>
                    <a:pt x="51711" y="3106"/>
                  </a:lnTo>
                  <a:lnTo>
                    <a:pt x="43020" y="5865"/>
                  </a:lnTo>
                  <a:lnTo>
                    <a:pt x="34878" y="10157"/>
                  </a:lnTo>
                  <a:lnTo>
                    <a:pt x="27556" y="16311"/>
                  </a:lnTo>
                  <a:lnTo>
                    <a:pt x="21121" y="24334"/>
                  </a:lnTo>
                  <a:lnTo>
                    <a:pt x="15799" y="33805"/>
                  </a:lnTo>
                  <a:lnTo>
                    <a:pt x="12046" y="44071"/>
                  </a:lnTo>
                  <a:lnTo>
                    <a:pt x="9966" y="54677"/>
                  </a:lnTo>
                  <a:lnTo>
                    <a:pt x="9365" y="65389"/>
                  </a:lnTo>
                  <a:lnTo>
                    <a:pt x="9941" y="76106"/>
                  </a:lnTo>
                  <a:lnTo>
                    <a:pt x="11405" y="86790"/>
                  </a:lnTo>
                  <a:lnTo>
                    <a:pt x="13673" y="97268"/>
                  </a:lnTo>
                  <a:lnTo>
                    <a:pt x="16864" y="107238"/>
                  </a:lnTo>
                  <a:lnTo>
                    <a:pt x="20975" y="116573"/>
                  </a:lnTo>
                  <a:lnTo>
                    <a:pt x="26041" y="125148"/>
                  </a:lnTo>
                  <a:lnTo>
                    <a:pt x="32196" y="132762"/>
                  </a:lnTo>
                  <a:lnTo>
                    <a:pt x="39415" y="139394"/>
                  </a:lnTo>
                  <a:lnTo>
                    <a:pt x="47535" y="144847"/>
                  </a:lnTo>
                  <a:lnTo>
                    <a:pt x="56356" y="148687"/>
                  </a:lnTo>
                  <a:lnTo>
                    <a:pt x="65690" y="150821"/>
                  </a:lnTo>
                  <a:lnTo>
                    <a:pt x="75229" y="151289"/>
                  </a:lnTo>
                  <a:lnTo>
                    <a:pt x="84553" y="150090"/>
                  </a:lnTo>
                  <a:lnTo>
                    <a:pt x="93450" y="147396"/>
                  </a:lnTo>
                  <a:lnTo>
                    <a:pt x="101898" y="143487"/>
                  </a:lnTo>
                  <a:lnTo>
                    <a:pt x="109958" y="138655"/>
                  </a:lnTo>
                  <a:lnTo>
                    <a:pt x="117721" y="133156"/>
                  </a:lnTo>
                  <a:lnTo>
                    <a:pt x="125426" y="127347"/>
                  </a:lnTo>
                  <a:lnTo>
                    <a:pt x="133448" y="121681"/>
                  </a:lnTo>
                  <a:lnTo>
                    <a:pt x="141962" y="116393"/>
                  </a:lnTo>
                  <a:lnTo>
                    <a:pt x="150969" y="111520"/>
                  </a:lnTo>
                  <a:lnTo>
                    <a:pt x="160395" y="107014"/>
                  </a:lnTo>
                  <a:lnTo>
                    <a:pt x="170144" y="102796"/>
                  </a:lnTo>
                  <a:lnTo>
                    <a:pt x="180131" y="98792"/>
                  </a:lnTo>
                  <a:lnTo>
                    <a:pt x="190287" y="94942"/>
                  </a:lnTo>
                  <a:lnTo>
                    <a:pt x="200564" y="91200"/>
                  </a:lnTo>
                  <a:lnTo>
                    <a:pt x="210920" y="87533"/>
                  </a:lnTo>
                  <a:lnTo>
                    <a:pt x="221334" y="83918"/>
                  </a:lnTo>
                  <a:lnTo>
                    <a:pt x="231780" y="80332"/>
                  </a:lnTo>
                  <a:lnTo>
                    <a:pt x="242084" y="76602"/>
                  </a:lnTo>
                  <a:lnTo>
                    <a:pt x="251929" y="72412"/>
                  </a:lnTo>
                  <a:lnTo>
                    <a:pt x="261167" y="67623"/>
                  </a:lnTo>
                  <a:lnTo>
                    <a:pt x="269335" y="62101"/>
                  </a:lnTo>
                  <a:lnTo>
                    <a:pt x="275612" y="55637"/>
                  </a:lnTo>
                  <a:lnTo>
                    <a:pt x="279713" y="48217"/>
                  </a:lnTo>
                  <a:lnTo>
                    <a:pt x="281669" y="40132"/>
                  </a:lnTo>
                  <a:lnTo>
                    <a:pt x="281552" y="31867"/>
                  </a:lnTo>
                  <a:lnTo>
                    <a:pt x="279610" y="23728"/>
                  </a:lnTo>
                  <a:lnTo>
                    <a:pt x="275715" y="16147"/>
                  </a:lnTo>
                  <a:lnTo>
                    <a:pt x="269303" y="9741"/>
                  </a:lnTo>
                  <a:lnTo>
                    <a:pt x="260301" y="4743"/>
                  </a:lnTo>
                  <a:lnTo>
                    <a:pt x="249530" y="1372"/>
                  </a:lnTo>
                  <a:lnTo>
                    <a:pt x="238386" y="0"/>
                  </a:lnTo>
                  <a:lnTo>
                    <a:pt x="227708" y="634"/>
                  </a:lnTo>
                  <a:lnTo>
                    <a:pt x="217610" y="2990"/>
                  </a:lnTo>
                  <a:lnTo>
                    <a:pt x="207769" y="6697"/>
                  </a:lnTo>
                  <a:lnTo>
                    <a:pt x="197939" y="11411"/>
                  </a:lnTo>
                  <a:lnTo>
                    <a:pt x="188337" y="17013"/>
                  </a:lnTo>
                  <a:lnTo>
                    <a:pt x="179556" y="23596"/>
                  </a:lnTo>
                  <a:lnTo>
                    <a:pt x="171868" y="31138"/>
                  </a:lnTo>
                  <a:lnTo>
                    <a:pt x="165399" y="39659"/>
                  </a:lnTo>
                  <a:lnTo>
                    <a:pt x="160276" y="49290"/>
                  </a:lnTo>
                  <a:lnTo>
                    <a:pt x="156431" y="59990"/>
                  </a:lnTo>
                  <a:lnTo>
                    <a:pt x="153814" y="71430"/>
                  </a:lnTo>
                  <a:lnTo>
                    <a:pt x="152492" y="83101"/>
                  </a:lnTo>
                  <a:lnTo>
                    <a:pt x="152386" y="94686"/>
                  </a:lnTo>
                  <a:lnTo>
                    <a:pt x="153618" y="105903"/>
                  </a:lnTo>
                  <a:lnTo>
                    <a:pt x="156570" y="116436"/>
                  </a:lnTo>
                  <a:lnTo>
                    <a:pt x="161300" y="126180"/>
                  </a:lnTo>
                  <a:lnTo>
                    <a:pt x="167577" y="135046"/>
                  </a:lnTo>
                  <a:lnTo>
                    <a:pt x="175078" y="142862"/>
                  </a:lnTo>
                  <a:lnTo>
                    <a:pt x="183493" y="149632"/>
                  </a:lnTo>
                  <a:lnTo>
                    <a:pt x="192564" y="155180"/>
                  </a:lnTo>
                  <a:lnTo>
                    <a:pt x="202098" y="159084"/>
                  </a:lnTo>
                  <a:lnTo>
                    <a:pt x="211948" y="161266"/>
                  </a:lnTo>
                  <a:lnTo>
                    <a:pt x="221942" y="161903"/>
                  </a:lnTo>
                  <a:lnTo>
                    <a:pt x="233063" y="161215"/>
                  </a:lnTo>
                  <a:lnTo>
                    <a:pt x="248523" y="158025"/>
                  </a:lnTo>
                  <a:lnTo>
                    <a:pt x="273741" y="15038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775819" y="1868773"/>
              <a:ext cx="187806" cy="202315"/>
            </a:xfrm>
            <a:custGeom>
              <a:avLst/>
              <a:gdLst/>
              <a:ahLst/>
              <a:cxnLst/>
              <a:rect l="0" t="0" r="0" b="0"/>
              <a:pathLst>
                <a:path w="187806" h="202315">
                  <a:moveTo>
                    <a:pt x="8821" y="86500"/>
                  </a:moveTo>
                  <a:lnTo>
                    <a:pt x="8753" y="101102"/>
                  </a:lnTo>
                  <a:lnTo>
                    <a:pt x="8114" y="114373"/>
                  </a:lnTo>
                  <a:lnTo>
                    <a:pt x="6813" y="127474"/>
                  </a:lnTo>
                  <a:lnTo>
                    <a:pt x="4802" y="137106"/>
                  </a:lnTo>
                  <a:lnTo>
                    <a:pt x="2525" y="139144"/>
                  </a:lnTo>
                  <a:lnTo>
                    <a:pt x="860" y="135264"/>
                  </a:lnTo>
                  <a:lnTo>
                    <a:pt x="0" y="127447"/>
                  </a:lnTo>
                  <a:lnTo>
                    <a:pt x="38" y="116815"/>
                  </a:lnTo>
                  <a:lnTo>
                    <a:pt x="931" y="104128"/>
                  </a:lnTo>
                  <a:lnTo>
                    <a:pt x="2545" y="90286"/>
                  </a:lnTo>
                  <a:lnTo>
                    <a:pt x="4713" y="76338"/>
                  </a:lnTo>
                  <a:lnTo>
                    <a:pt x="7294" y="62869"/>
                  </a:lnTo>
                  <a:lnTo>
                    <a:pt x="10335" y="50206"/>
                  </a:lnTo>
                  <a:lnTo>
                    <a:pt x="14057" y="38615"/>
                  </a:lnTo>
                  <a:lnTo>
                    <a:pt x="18533" y="28122"/>
                  </a:lnTo>
                  <a:lnTo>
                    <a:pt x="24014" y="18904"/>
                  </a:lnTo>
                  <a:lnTo>
                    <a:pt x="30982" y="11374"/>
                  </a:lnTo>
                  <a:lnTo>
                    <a:pt x="39560" y="5611"/>
                  </a:lnTo>
                  <a:lnTo>
                    <a:pt x="49406" y="1721"/>
                  </a:lnTo>
                  <a:lnTo>
                    <a:pt x="59924" y="0"/>
                  </a:lnTo>
                  <a:lnTo>
                    <a:pt x="70695" y="403"/>
                  </a:lnTo>
                  <a:lnTo>
                    <a:pt x="81347" y="2774"/>
                  </a:lnTo>
                  <a:lnTo>
                    <a:pt x="91493" y="7024"/>
                  </a:lnTo>
                  <a:lnTo>
                    <a:pt x="100980" y="12921"/>
                  </a:lnTo>
                  <a:lnTo>
                    <a:pt x="109839" y="20301"/>
                  </a:lnTo>
                  <a:lnTo>
                    <a:pt x="118184" y="29150"/>
                  </a:lnTo>
                  <a:lnTo>
                    <a:pt x="126136" y="39322"/>
                  </a:lnTo>
                  <a:lnTo>
                    <a:pt x="133801" y="50575"/>
                  </a:lnTo>
                  <a:lnTo>
                    <a:pt x="141263" y="62651"/>
                  </a:lnTo>
                  <a:lnTo>
                    <a:pt x="148579" y="75326"/>
                  </a:lnTo>
                  <a:lnTo>
                    <a:pt x="155628" y="88260"/>
                  </a:lnTo>
                  <a:lnTo>
                    <a:pt x="162136" y="101016"/>
                  </a:lnTo>
                  <a:lnTo>
                    <a:pt x="167989" y="113377"/>
                  </a:lnTo>
                  <a:lnTo>
                    <a:pt x="173071" y="125473"/>
                  </a:lnTo>
                  <a:lnTo>
                    <a:pt x="177187" y="137669"/>
                  </a:lnTo>
                  <a:lnTo>
                    <a:pt x="180324" y="150156"/>
                  </a:lnTo>
                  <a:lnTo>
                    <a:pt x="182622" y="162369"/>
                  </a:lnTo>
                  <a:lnTo>
                    <a:pt x="184504" y="174273"/>
                  </a:lnTo>
                  <a:lnTo>
                    <a:pt x="186138" y="186916"/>
                  </a:lnTo>
                  <a:lnTo>
                    <a:pt x="187805" y="20231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153138" y="2028973"/>
              <a:ext cx="64832" cy="263213"/>
            </a:xfrm>
            <a:custGeom>
              <a:avLst/>
              <a:gdLst/>
              <a:ahLst/>
              <a:cxnLst/>
              <a:rect l="0" t="0" r="0" b="0"/>
              <a:pathLst>
                <a:path w="64832" h="263213">
                  <a:moveTo>
                    <a:pt x="0" y="0"/>
                  </a:moveTo>
                  <a:lnTo>
                    <a:pt x="5799" y="8801"/>
                  </a:lnTo>
                  <a:lnTo>
                    <a:pt x="10724" y="17148"/>
                  </a:lnTo>
                  <a:lnTo>
                    <a:pt x="15226" y="25846"/>
                  </a:lnTo>
                  <a:lnTo>
                    <a:pt x="19448" y="34967"/>
                  </a:lnTo>
                  <a:lnTo>
                    <a:pt x="23461" y="44462"/>
                  </a:lnTo>
                  <a:lnTo>
                    <a:pt x="27327" y="54250"/>
                  </a:lnTo>
                  <a:lnTo>
                    <a:pt x="31252" y="64091"/>
                  </a:lnTo>
                  <a:lnTo>
                    <a:pt x="35576" y="73616"/>
                  </a:lnTo>
                  <a:lnTo>
                    <a:pt x="40447" y="82668"/>
                  </a:lnTo>
                  <a:lnTo>
                    <a:pt x="45686" y="91898"/>
                  </a:lnTo>
                  <a:lnTo>
                    <a:pt x="50894" y="102612"/>
                  </a:lnTo>
                  <a:lnTo>
                    <a:pt x="55832" y="115414"/>
                  </a:lnTo>
                  <a:lnTo>
                    <a:pt x="60111" y="129931"/>
                  </a:lnTo>
                  <a:lnTo>
                    <a:pt x="63148" y="145210"/>
                  </a:lnTo>
                  <a:lnTo>
                    <a:pt x="64734" y="160600"/>
                  </a:lnTo>
                  <a:lnTo>
                    <a:pt x="64831" y="175812"/>
                  </a:lnTo>
                  <a:lnTo>
                    <a:pt x="63383" y="190772"/>
                  </a:lnTo>
                  <a:lnTo>
                    <a:pt x="60531" y="205474"/>
                  </a:lnTo>
                  <a:lnTo>
                    <a:pt x="56838" y="219360"/>
                  </a:lnTo>
                  <a:lnTo>
                    <a:pt x="52830" y="232657"/>
                  </a:lnTo>
                  <a:lnTo>
                    <a:pt x="48160" y="246533"/>
                  </a:lnTo>
                  <a:lnTo>
                    <a:pt x="42113" y="26321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438669" y="2578203"/>
            <a:ext cx="2636214" cy="598377"/>
            <a:chOff x="1438669" y="2578203"/>
            <a:chExt cx="2636214" cy="598377"/>
          </a:xfrm>
        </p:grpSpPr>
        <p:sp>
          <p:nvSpPr>
            <p:cNvPr id="71" name="Freeform 70"/>
            <p:cNvSpPr/>
            <p:nvPr/>
          </p:nvSpPr>
          <p:spPr>
            <a:xfrm>
              <a:off x="1438669" y="2671211"/>
              <a:ext cx="186800" cy="421141"/>
            </a:xfrm>
            <a:custGeom>
              <a:avLst/>
              <a:gdLst/>
              <a:ahLst/>
              <a:cxnLst/>
              <a:rect l="0" t="0" r="0" b="0"/>
              <a:pathLst>
                <a:path w="186800" h="421141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808"/>
                  </a:lnTo>
                  <a:lnTo>
                    <a:pt x="1889" y="80709"/>
                  </a:lnTo>
                  <a:lnTo>
                    <a:pt x="3253" y="95098"/>
                  </a:lnTo>
                  <a:lnTo>
                    <a:pt x="4467" y="111538"/>
                  </a:lnTo>
                  <a:lnTo>
                    <a:pt x="5602" y="129324"/>
                  </a:lnTo>
                  <a:lnTo>
                    <a:pt x="6970" y="146894"/>
                  </a:lnTo>
                  <a:lnTo>
                    <a:pt x="8742" y="163355"/>
                  </a:lnTo>
                  <a:lnTo>
                    <a:pt x="10933" y="178983"/>
                  </a:lnTo>
                  <a:lnTo>
                    <a:pt x="13482" y="194830"/>
                  </a:lnTo>
                  <a:lnTo>
                    <a:pt x="16312" y="211522"/>
                  </a:lnTo>
                  <a:lnTo>
                    <a:pt x="19348" y="229038"/>
                  </a:lnTo>
                  <a:lnTo>
                    <a:pt x="22532" y="246969"/>
                  </a:lnTo>
                  <a:lnTo>
                    <a:pt x="25815" y="265005"/>
                  </a:lnTo>
                  <a:lnTo>
                    <a:pt x="29002" y="283002"/>
                  </a:lnTo>
                  <a:lnTo>
                    <a:pt x="31762" y="300910"/>
                  </a:lnTo>
                  <a:lnTo>
                    <a:pt x="33954" y="318721"/>
                  </a:lnTo>
                  <a:lnTo>
                    <a:pt x="35766" y="336119"/>
                  </a:lnTo>
                  <a:lnTo>
                    <a:pt x="37596" y="352509"/>
                  </a:lnTo>
                  <a:lnTo>
                    <a:pt x="39688" y="367543"/>
                  </a:lnTo>
                  <a:lnTo>
                    <a:pt x="42282" y="377678"/>
                  </a:lnTo>
                  <a:lnTo>
                    <a:pt x="45009" y="378985"/>
                  </a:lnTo>
                  <a:lnTo>
                    <a:pt x="46973" y="373638"/>
                  </a:lnTo>
                  <a:lnTo>
                    <a:pt x="48349" y="364329"/>
                  </a:lnTo>
                  <a:lnTo>
                    <a:pt x="49703" y="353217"/>
                  </a:lnTo>
                  <a:lnTo>
                    <a:pt x="51368" y="341540"/>
                  </a:lnTo>
                  <a:lnTo>
                    <a:pt x="53438" y="329856"/>
                  </a:lnTo>
                  <a:lnTo>
                    <a:pt x="55882" y="318362"/>
                  </a:lnTo>
                  <a:lnTo>
                    <a:pt x="58633" y="307097"/>
                  </a:lnTo>
                  <a:lnTo>
                    <a:pt x="61780" y="296199"/>
                  </a:lnTo>
                  <a:lnTo>
                    <a:pt x="65569" y="285934"/>
                  </a:lnTo>
                  <a:lnTo>
                    <a:pt x="70083" y="276395"/>
                  </a:lnTo>
                  <a:lnTo>
                    <a:pt x="75419" y="267680"/>
                  </a:lnTo>
                  <a:lnTo>
                    <a:pt x="81758" y="259971"/>
                  </a:lnTo>
                  <a:lnTo>
                    <a:pt x="89094" y="253280"/>
                  </a:lnTo>
                  <a:lnTo>
                    <a:pt x="97123" y="247956"/>
                  </a:lnTo>
                  <a:lnTo>
                    <a:pt x="105350" y="244735"/>
                  </a:lnTo>
                  <a:lnTo>
                    <a:pt x="113473" y="243835"/>
                  </a:lnTo>
                  <a:lnTo>
                    <a:pt x="121382" y="245179"/>
                  </a:lnTo>
                  <a:lnTo>
                    <a:pt x="129073" y="248666"/>
                  </a:lnTo>
                  <a:lnTo>
                    <a:pt x="136575" y="254011"/>
                  </a:lnTo>
                  <a:lnTo>
                    <a:pt x="143765" y="260834"/>
                  </a:lnTo>
                  <a:lnTo>
                    <a:pt x="150374" y="268767"/>
                  </a:lnTo>
                  <a:lnTo>
                    <a:pt x="156303" y="277509"/>
                  </a:lnTo>
                  <a:lnTo>
                    <a:pt x="161608" y="286985"/>
                  </a:lnTo>
                  <a:lnTo>
                    <a:pt x="166406" y="297330"/>
                  </a:lnTo>
                  <a:lnTo>
                    <a:pt x="170815" y="308551"/>
                  </a:lnTo>
                  <a:lnTo>
                    <a:pt x="174778" y="320526"/>
                  </a:lnTo>
                  <a:lnTo>
                    <a:pt x="178067" y="333098"/>
                  </a:lnTo>
                  <a:lnTo>
                    <a:pt x="180614" y="346103"/>
                  </a:lnTo>
                  <a:lnTo>
                    <a:pt x="182498" y="359196"/>
                  </a:lnTo>
                  <a:lnTo>
                    <a:pt x="184050" y="373339"/>
                  </a:lnTo>
                  <a:lnTo>
                    <a:pt x="185406" y="392010"/>
                  </a:lnTo>
                  <a:lnTo>
                    <a:pt x="186799" y="42114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693043" y="2904344"/>
              <a:ext cx="216696" cy="166776"/>
            </a:xfrm>
            <a:custGeom>
              <a:avLst/>
              <a:gdLst/>
              <a:ahLst/>
              <a:cxnLst/>
              <a:rect l="0" t="0" r="0" b="0"/>
              <a:pathLst>
                <a:path w="216696" h="166776">
                  <a:moveTo>
                    <a:pt x="111410" y="40608"/>
                  </a:moveTo>
                  <a:lnTo>
                    <a:pt x="108409" y="31874"/>
                  </a:lnTo>
                  <a:lnTo>
                    <a:pt x="104987" y="24167"/>
                  </a:lnTo>
                  <a:lnTo>
                    <a:pt x="100786" y="16779"/>
                  </a:lnTo>
                  <a:lnTo>
                    <a:pt x="95713" y="10036"/>
                  </a:lnTo>
                  <a:lnTo>
                    <a:pt x="89583" y="4803"/>
                  </a:lnTo>
                  <a:lnTo>
                    <a:pt x="82404" y="1441"/>
                  </a:lnTo>
                  <a:lnTo>
                    <a:pt x="74490" y="0"/>
                  </a:lnTo>
                  <a:lnTo>
                    <a:pt x="66343" y="471"/>
                  </a:lnTo>
                  <a:lnTo>
                    <a:pt x="58276" y="2642"/>
                  </a:lnTo>
                  <a:lnTo>
                    <a:pt x="50404" y="6182"/>
                  </a:lnTo>
                  <a:lnTo>
                    <a:pt x="42740" y="10758"/>
                  </a:lnTo>
                  <a:lnTo>
                    <a:pt x="35256" y="16093"/>
                  </a:lnTo>
                  <a:lnTo>
                    <a:pt x="28078" y="22129"/>
                  </a:lnTo>
                  <a:lnTo>
                    <a:pt x="21477" y="29010"/>
                  </a:lnTo>
                  <a:lnTo>
                    <a:pt x="15557" y="36756"/>
                  </a:lnTo>
                  <a:lnTo>
                    <a:pt x="10429" y="45416"/>
                  </a:lnTo>
                  <a:lnTo>
                    <a:pt x="6282" y="55139"/>
                  </a:lnTo>
                  <a:lnTo>
                    <a:pt x="3127" y="65902"/>
                  </a:lnTo>
                  <a:lnTo>
                    <a:pt x="992" y="77384"/>
                  </a:lnTo>
                  <a:lnTo>
                    <a:pt x="0" y="89084"/>
                  </a:lnTo>
                  <a:lnTo>
                    <a:pt x="114" y="100691"/>
                  </a:lnTo>
                  <a:lnTo>
                    <a:pt x="1325" y="112094"/>
                  </a:lnTo>
                  <a:lnTo>
                    <a:pt x="3733" y="123284"/>
                  </a:lnTo>
                  <a:lnTo>
                    <a:pt x="7287" y="134278"/>
                  </a:lnTo>
                  <a:lnTo>
                    <a:pt x="12131" y="144627"/>
                  </a:lnTo>
                  <a:lnTo>
                    <a:pt x="18664" y="153446"/>
                  </a:lnTo>
                  <a:lnTo>
                    <a:pt x="26940" y="160363"/>
                  </a:lnTo>
                  <a:lnTo>
                    <a:pt x="36413" y="165006"/>
                  </a:lnTo>
                  <a:lnTo>
                    <a:pt x="46148" y="166775"/>
                  </a:lnTo>
                  <a:lnTo>
                    <a:pt x="55575" y="165625"/>
                  </a:lnTo>
                  <a:lnTo>
                    <a:pt x="64342" y="161956"/>
                  </a:lnTo>
                  <a:lnTo>
                    <a:pt x="72150" y="156304"/>
                  </a:lnTo>
                  <a:lnTo>
                    <a:pt x="78948" y="149169"/>
                  </a:lnTo>
                  <a:lnTo>
                    <a:pt x="84699" y="140637"/>
                  </a:lnTo>
                  <a:lnTo>
                    <a:pt x="89278" y="130410"/>
                  </a:lnTo>
                  <a:lnTo>
                    <a:pt x="92735" y="118463"/>
                  </a:lnTo>
                  <a:lnTo>
                    <a:pt x="95246" y="105188"/>
                  </a:lnTo>
                  <a:lnTo>
                    <a:pt x="97023" y="91206"/>
                  </a:lnTo>
                  <a:lnTo>
                    <a:pt x="98270" y="77042"/>
                  </a:lnTo>
                  <a:lnTo>
                    <a:pt x="99522" y="66152"/>
                  </a:lnTo>
                  <a:lnTo>
                    <a:pt x="101504" y="62481"/>
                  </a:lnTo>
                  <a:lnTo>
                    <a:pt x="104448" y="64429"/>
                  </a:lnTo>
                  <a:lnTo>
                    <a:pt x="108352" y="69844"/>
                  </a:lnTo>
                  <a:lnTo>
                    <a:pt x="113087" y="77300"/>
                  </a:lnTo>
                  <a:lnTo>
                    <a:pt x="118484" y="85944"/>
                  </a:lnTo>
                  <a:lnTo>
                    <a:pt x="124540" y="94964"/>
                  </a:lnTo>
                  <a:lnTo>
                    <a:pt x="131424" y="103464"/>
                  </a:lnTo>
                  <a:lnTo>
                    <a:pt x="139166" y="111011"/>
                  </a:lnTo>
                  <a:lnTo>
                    <a:pt x="147821" y="117242"/>
                  </a:lnTo>
                  <a:lnTo>
                    <a:pt x="157540" y="121686"/>
                  </a:lnTo>
                  <a:lnTo>
                    <a:pt x="168285" y="124273"/>
                  </a:lnTo>
                  <a:lnTo>
                    <a:pt x="179290" y="125400"/>
                  </a:lnTo>
                  <a:lnTo>
                    <a:pt x="190235" y="125847"/>
                  </a:lnTo>
                  <a:lnTo>
                    <a:pt x="202080" y="125655"/>
                  </a:lnTo>
                  <a:lnTo>
                    <a:pt x="216695" y="12483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944582" y="2850195"/>
              <a:ext cx="155308" cy="226496"/>
            </a:xfrm>
            <a:custGeom>
              <a:avLst/>
              <a:gdLst/>
              <a:ahLst/>
              <a:cxnLst/>
              <a:rect l="0" t="0" r="0" b="0"/>
              <a:pathLst>
                <a:path w="155308" h="226496">
                  <a:moveTo>
                    <a:pt x="112555" y="0"/>
                  </a:moveTo>
                  <a:lnTo>
                    <a:pt x="103754" y="2934"/>
                  </a:lnTo>
                  <a:lnTo>
                    <a:pt x="95407" y="5716"/>
                  </a:lnTo>
                  <a:lnTo>
                    <a:pt x="86708" y="8621"/>
                  </a:lnTo>
                  <a:lnTo>
                    <a:pt x="77587" y="11834"/>
                  </a:lnTo>
                  <a:lnTo>
                    <a:pt x="68092" y="15647"/>
                  </a:lnTo>
                  <a:lnTo>
                    <a:pt x="58305" y="20164"/>
                  </a:lnTo>
                  <a:lnTo>
                    <a:pt x="48463" y="25328"/>
                  </a:lnTo>
                  <a:lnTo>
                    <a:pt x="38938" y="31016"/>
                  </a:lnTo>
                  <a:lnTo>
                    <a:pt x="29909" y="37105"/>
                  </a:lnTo>
                  <a:lnTo>
                    <a:pt x="21543" y="43651"/>
                  </a:lnTo>
                  <a:lnTo>
                    <a:pt x="14071" y="50876"/>
                  </a:lnTo>
                  <a:lnTo>
                    <a:pt x="7544" y="58839"/>
                  </a:lnTo>
                  <a:lnTo>
                    <a:pt x="2501" y="67135"/>
                  </a:lnTo>
                  <a:lnTo>
                    <a:pt x="0" y="75017"/>
                  </a:lnTo>
                  <a:lnTo>
                    <a:pt x="402" y="82089"/>
                  </a:lnTo>
                  <a:lnTo>
                    <a:pt x="3605" y="88141"/>
                  </a:lnTo>
                  <a:lnTo>
                    <a:pt x="9409" y="92982"/>
                  </a:lnTo>
                  <a:lnTo>
                    <a:pt x="17420" y="96638"/>
                  </a:lnTo>
                  <a:lnTo>
                    <a:pt x="26998" y="99127"/>
                  </a:lnTo>
                  <a:lnTo>
                    <a:pt x="37394" y="100364"/>
                  </a:lnTo>
                  <a:lnTo>
                    <a:pt x="48121" y="100432"/>
                  </a:lnTo>
                  <a:lnTo>
                    <a:pt x="59098" y="99854"/>
                  </a:lnTo>
                  <a:lnTo>
                    <a:pt x="70533" y="99468"/>
                  </a:lnTo>
                  <a:lnTo>
                    <a:pt x="82514" y="99739"/>
                  </a:lnTo>
                  <a:lnTo>
                    <a:pt x="94680" y="100926"/>
                  </a:lnTo>
                  <a:lnTo>
                    <a:pt x="106322" y="103251"/>
                  </a:lnTo>
                  <a:lnTo>
                    <a:pt x="117076" y="106714"/>
                  </a:lnTo>
                  <a:lnTo>
                    <a:pt x="126755" y="111310"/>
                  </a:lnTo>
                  <a:lnTo>
                    <a:pt x="135184" y="117137"/>
                  </a:lnTo>
                  <a:lnTo>
                    <a:pt x="142398" y="124127"/>
                  </a:lnTo>
                  <a:lnTo>
                    <a:pt x="148260" y="132090"/>
                  </a:lnTo>
                  <a:lnTo>
                    <a:pt x="152382" y="140804"/>
                  </a:lnTo>
                  <a:lnTo>
                    <a:pt x="154709" y="150072"/>
                  </a:lnTo>
                  <a:lnTo>
                    <a:pt x="155307" y="159734"/>
                  </a:lnTo>
                  <a:lnTo>
                    <a:pt x="154197" y="169672"/>
                  </a:lnTo>
                  <a:lnTo>
                    <a:pt x="151553" y="179793"/>
                  </a:lnTo>
                  <a:lnTo>
                    <a:pt x="147338" y="189706"/>
                  </a:lnTo>
                  <a:lnTo>
                    <a:pt x="141237" y="198757"/>
                  </a:lnTo>
                  <a:lnTo>
                    <a:pt x="133244" y="206653"/>
                  </a:lnTo>
                  <a:lnTo>
                    <a:pt x="123623" y="213276"/>
                  </a:lnTo>
                  <a:lnTo>
                    <a:pt x="112724" y="218509"/>
                  </a:lnTo>
                  <a:lnTo>
                    <a:pt x="100885" y="222431"/>
                  </a:lnTo>
                  <a:lnTo>
                    <a:pt x="88596" y="225077"/>
                  </a:lnTo>
                  <a:lnTo>
                    <a:pt x="75087" y="226495"/>
                  </a:lnTo>
                  <a:lnTo>
                    <a:pt x="56943" y="225695"/>
                  </a:lnTo>
                  <a:lnTo>
                    <a:pt x="28327" y="22109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162422" y="3018651"/>
              <a:ext cx="46690" cy="157929"/>
            </a:xfrm>
            <a:custGeom>
              <a:avLst/>
              <a:gdLst/>
              <a:ahLst/>
              <a:cxnLst/>
              <a:rect l="0" t="0" r="0" b="0"/>
              <a:pathLst>
                <a:path w="46690" h="157929">
                  <a:moveTo>
                    <a:pt x="21057" y="0"/>
                  </a:moveTo>
                  <a:lnTo>
                    <a:pt x="29657" y="3135"/>
                  </a:lnTo>
                  <a:lnTo>
                    <a:pt x="36083" y="7838"/>
                  </a:lnTo>
                  <a:lnTo>
                    <a:pt x="40888" y="14623"/>
                  </a:lnTo>
                  <a:lnTo>
                    <a:pt x="44256" y="23069"/>
                  </a:lnTo>
                  <a:lnTo>
                    <a:pt x="46154" y="32535"/>
                  </a:lnTo>
                  <a:lnTo>
                    <a:pt x="46689" y="42546"/>
                  </a:lnTo>
                  <a:lnTo>
                    <a:pt x="45933" y="52829"/>
                  </a:lnTo>
                  <a:lnTo>
                    <a:pt x="43841" y="63245"/>
                  </a:lnTo>
                  <a:lnTo>
                    <a:pt x="40517" y="73724"/>
                  </a:lnTo>
                  <a:lnTo>
                    <a:pt x="36338" y="84233"/>
                  </a:lnTo>
                  <a:lnTo>
                    <a:pt x="31850" y="94754"/>
                  </a:lnTo>
                  <a:lnTo>
                    <a:pt x="27390" y="105271"/>
                  </a:lnTo>
                  <a:lnTo>
                    <a:pt x="23050" y="115520"/>
                  </a:lnTo>
                  <a:lnTo>
                    <a:pt x="18235" y="126097"/>
                  </a:lnTo>
                  <a:lnTo>
                    <a:pt x="11409" y="139050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415106" y="2639626"/>
              <a:ext cx="178985" cy="410612"/>
            </a:xfrm>
            <a:custGeom>
              <a:avLst/>
              <a:gdLst/>
              <a:ahLst/>
              <a:cxnLst/>
              <a:rect l="0" t="0" r="0" b="0"/>
              <a:pathLst>
                <a:path w="178985" h="410612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66"/>
                  </a:lnTo>
                  <a:lnTo>
                    <a:pt x="3863" y="46800"/>
                  </a:lnTo>
                  <a:lnTo>
                    <a:pt x="6179" y="60109"/>
                  </a:lnTo>
                  <a:lnTo>
                    <a:pt x="8841" y="74418"/>
                  </a:lnTo>
                  <a:lnTo>
                    <a:pt x="11592" y="89596"/>
                  </a:lnTo>
                  <a:lnTo>
                    <a:pt x="14051" y="105457"/>
                  </a:lnTo>
                  <a:lnTo>
                    <a:pt x="16037" y="121819"/>
                  </a:lnTo>
                  <a:lnTo>
                    <a:pt x="17709" y="138211"/>
                  </a:lnTo>
                  <a:lnTo>
                    <a:pt x="19445" y="153909"/>
                  </a:lnTo>
                  <a:lnTo>
                    <a:pt x="21463" y="168584"/>
                  </a:lnTo>
                  <a:lnTo>
                    <a:pt x="23650" y="182573"/>
                  </a:lnTo>
                  <a:lnTo>
                    <a:pt x="25666" y="196654"/>
                  </a:lnTo>
                  <a:lnTo>
                    <a:pt x="27323" y="211273"/>
                  </a:lnTo>
                  <a:lnTo>
                    <a:pt x="28759" y="226213"/>
                  </a:lnTo>
                  <a:lnTo>
                    <a:pt x="30329" y="240796"/>
                  </a:lnTo>
                  <a:lnTo>
                    <a:pt x="32237" y="254651"/>
                  </a:lnTo>
                  <a:lnTo>
                    <a:pt x="34519" y="267888"/>
                  </a:lnTo>
                  <a:lnTo>
                    <a:pt x="37129" y="280917"/>
                  </a:lnTo>
                  <a:lnTo>
                    <a:pt x="40000" y="294013"/>
                  </a:lnTo>
                  <a:lnTo>
                    <a:pt x="43063" y="307283"/>
                  </a:lnTo>
                  <a:lnTo>
                    <a:pt x="46266" y="320738"/>
                  </a:lnTo>
                  <a:lnTo>
                    <a:pt x="49552" y="334325"/>
                  </a:lnTo>
                  <a:lnTo>
                    <a:pt x="52386" y="347023"/>
                  </a:lnTo>
                  <a:lnTo>
                    <a:pt x="53299" y="356796"/>
                  </a:lnTo>
                  <a:lnTo>
                    <a:pt x="51720" y="361111"/>
                  </a:lnTo>
                  <a:lnTo>
                    <a:pt x="49164" y="358941"/>
                  </a:lnTo>
                  <a:lnTo>
                    <a:pt x="46968" y="352635"/>
                  </a:lnTo>
                  <a:lnTo>
                    <a:pt x="45385" y="343777"/>
                  </a:lnTo>
                  <a:lnTo>
                    <a:pt x="44306" y="333236"/>
                  </a:lnTo>
                  <a:lnTo>
                    <a:pt x="43751" y="321560"/>
                  </a:lnTo>
                  <a:lnTo>
                    <a:pt x="43913" y="309113"/>
                  </a:lnTo>
                  <a:lnTo>
                    <a:pt x="44846" y="296153"/>
                  </a:lnTo>
                  <a:lnTo>
                    <a:pt x="46628" y="283177"/>
                  </a:lnTo>
                  <a:lnTo>
                    <a:pt x="49429" y="270916"/>
                  </a:lnTo>
                  <a:lnTo>
                    <a:pt x="53247" y="259719"/>
                  </a:lnTo>
                  <a:lnTo>
                    <a:pt x="58099" y="250066"/>
                  </a:lnTo>
                  <a:lnTo>
                    <a:pt x="64105" y="242709"/>
                  </a:lnTo>
                  <a:lnTo>
                    <a:pt x="71220" y="237847"/>
                  </a:lnTo>
                  <a:lnTo>
                    <a:pt x="79269" y="235532"/>
                  </a:lnTo>
                  <a:lnTo>
                    <a:pt x="88041" y="235932"/>
                  </a:lnTo>
                  <a:lnTo>
                    <a:pt x="97339" y="238865"/>
                  </a:lnTo>
                  <a:lnTo>
                    <a:pt x="106683" y="243898"/>
                  </a:lnTo>
                  <a:lnTo>
                    <a:pt x="115343" y="250548"/>
                  </a:lnTo>
                  <a:lnTo>
                    <a:pt x="122977" y="258383"/>
                  </a:lnTo>
                  <a:lnTo>
                    <a:pt x="129593" y="267063"/>
                  </a:lnTo>
                  <a:lnTo>
                    <a:pt x="135353" y="276333"/>
                  </a:lnTo>
                  <a:lnTo>
                    <a:pt x="140451" y="286010"/>
                  </a:lnTo>
                  <a:lnTo>
                    <a:pt x="145064" y="295964"/>
                  </a:lnTo>
                  <a:lnTo>
                    <a:pt x="149331" y="306107"/>
                  </a:lnTo>
                  <a:lnTo>
                    <a:pt x="153356" y="316376"/>
                  </a:lnTo>
                  <a:lnTo>
                    <a:pt x="157214" y="326731"/>
                  </a:lnTo>
                  <a:lnTo>
                    <a:pt x="160959" y="337144"/>
                  </a:lnTo>
                  <a:lnTo>
                    <a:pt x="164622" y="347591"/>
                  </a:lnTo>
                  <a:lnTo>
                    <a:pt x="168077" y="357989"/>
                  </a:lnTo>
                  <a:lnTo>
                    <a:pt x="171384" y="369427"/>
                  </a:lnTo>
                  <a:lnTo>
                    <a:pt x="174835" y="385144"/>
                  </a:lnTo>
                  <a:lnTo>
                    <a:pt x="178984" y="41061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631130" y="2870374"/>
              <a:ext cx="163003" cy="148278"/>
            </a:xfrm>
            <a:custGeom>
              <a:avLst/>
              <a:gdLst/>
              <a:ahLst/>
              <a:cxnLst/>
              <a:rect l="0" t="0" r="0" b="0"/>
              <a:pathLst>
                <a:path w="163003" h="148278">
                  <a:moveTo>
                    <a:pt x="78773" y="95635"/>
                  </a:moveTo>
                  <a:lnTo>
                    <a:pt x="81573" y="83967"/>
                  </a:lnTo>
                  <a:lnTo>
                    <a:pt x="83075" y="73478"/>
                  </a:lnTo>
                  <a:lnTo>
                    <a:pt x="83381" y="63176"/>
                  </a:lnTo>
                  <a:lnTo>
                    <a:pt x="82702" y="52875"/>
                  </a:lnTo>
                  <a:lnTo>
                    <a:pt x="81235" y="42531"/>
                  </a:lnTo>
                  <a:lnTo>
                    <a:pt x="79152" y="32156"/>
                  </a:lnTo>
                  <a:lnTo>
                    <a:pt x="76124" y="22246"/>
                  </a:lnTo>
                  <a:lnTo>
                    <a:pt x="71356" y="13733"/>
                  </a:lnTo>
                  <a:lnTo>
                    <a:pt x="64563" y="7022"/>
                  </a:lnTo>
                  <a:lnTo>
                    <a:pt x="56239" y="2349"/>
                  </a:lnTo>
                  <a:lnTo>
                    <a:pt x="47350" y="29"/>
                  </a:lnTo>
                  <a:lnTo>
                    <a:pt x="38527" y="0"/>
                  </a:lnTo>
                  <a:lnTo>
                    <a:pt x="30183" y="2233"/>
                  </a:lnTo>
                  <a:lnTo>
                    <a:pt x="22666" y="6915"/>
                  </a:lnTo>
                  <a:lnTo>
                    <a:pt x="16067" y="13911"/>
                  </a:lnTo>
                  <a:lnTo>
                    <a:pt x="10451" y="22844"/>
                  </a:lnTo>
                  <a:lnTo>
                    <a:pt x="5962" y="33272"/>
                  </a:lnTo>
                  <a:lnTo>
                    <a:pt x="2577" y="44796"/>
                  </a:lnTo>
                  <a:lnTo>
                    <a:pt x="453" y="56937"/>
                  </a:lnTo>
                  <a:lnTo>
                    <a:pt x="0" y="69153"/>
                  </a:lnTo>
                  <a:lnTo>
                    <a:pt x="1289" y="81139"/>
                  </a:lnTo>
                  <a:lnTo>
                    <a:pt x="4103" y="92642"/>
                  </a:lnTo>
                  <a:lnTo>
                    <a:pt x="8125" y="103375"/>
                  </a:lnTo>
                  <a:lnTo>
                    <a:pt x="13055" y="113249"/>
                  </a:lnTo>
                  <a:lnTo>
                    <a:pt x="18803" y="121862"/>
                  </a:lnTo>
                  <a:lnTo>
                    <a:pt x="25486" y="128447"/>
                  </a:lnTo>
                  <a:lnTo>
                    <a:pt x="33085" y="132758"/>
                  </a:lnTo>
                  <a:lnTo>
                    <a:pt x="41306" y="134857"/>
                  </a:lnTo>
                  <a:lnTo>
                    <a:pt x="49669" y="134836"/>
                  </a:lnTo>
                  <a:lnTo>
                    <a:pt x="57883" y="132967"/>
                  </a:lnTo>
                  <a:lnTo>
                    <a:pt x="65685" y="129461"/>
                  </a:lnTo>
                  <a:lnTo>
                    <a:pt x="72772" y="124376"/>
                  </a:lnTo>
                  <a:lnTo>
                    <a:pt x="79051" y="117882"/>
                  </a:lnTo>
                  <a:lnTo>
                    <a:pt x="84435" y="110084"/>
                  </a:lnTo>
                  <a:lnTo>
                    <a:pt x="88762" y="100947"/>
                  </a:lnTo>
                  <a:lnTo>
                    <a:pt x="92059" y="90611"/>
                  </a:lnTo>
                  <a:lnTo>
                    <a:pt x="95007" y="80517"/>
                  </a:lnTo>
                  <a:lnTo>
                    <a:pt x="98808" y="74492"/>
                  </a:lnTo>
                  <a:lnTo>
                    <a:pt x="103632" y="74706"/>
                  </a:lnTo>
                  <a:lnTo>
                    <a:pt x="108875" y="79476"/>
                  </a:lnTo>
                  <a:lnTo>
                    <a:pt x="114420" y="86940"/>
                  </a:lnTo>
                  <a:lnTo>
                    <a:pt x="120278" y="95489"/>
                  </a:lnTo>
                  <a:lnTo>
                    <a:pt x="126423" y="104198"/>
                  </a:lnTo>
                  <a:lnTo>
                    <a:pt x="132693" y="112579"/>
                  </a:lnTo>
                  <a:lnTo>
                    <a:pt x="139531" y="121252"/>
                  </a:lnTo>
                  <a:lnTo>
                    <a:pt x="148658" y="132083"/>
                  </a:lnTo>
                  <a:lnTo>
                    <a:pt x="163002" y="14827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783603" y="2850195"/>
              <a:ext cx="115815" cy="150377"/>
            </a:xfrm>
            <a:custGeom>
              <a:avLst/>
              <a:gdLst/>
              <a:ahLst/>
              <a:cxnLst/>
              <a:rect l="0" t="0" r="0" b="0"/>
              <a:pathLst>
                <a:path w="115815" h="150377">
                  <a:moveTo>
                    <a:pt x="0" y="0"/>
                  </a:moveTo>
                  <a:lnTo>
                    <a:pt x="2934" y="11669"/>
                  </a:lnTo>
                  <a:lnTo>
                    <a:pt x="5716" y="22157"/>
                  </a:lnTo>
                  <a:lnTo>
                    <a:pt x="8620" y="32459"/>
                  </a:lnTo>
                  <a:lnTo>
                    <a:pt x="11834" y="42760"/>
                  </a:lnTo>
                  <a:lnTo>
                    <a:pt x="15647" y="53104"/>
                  </a:lnTo>
                  <a:lnTo>
                    <a:pt x="20159" y="63498"/>
                  </a:lnTo>
                  <a:lnTo>
                    <a:pt x="25150" y="74099"/>
                  </a:lnTo>
                  <a:lnTo>
                    <a:pt x="30189" y="85206"/>
                  </a:lnTo>
                  <a:lnTo>
                    <a:pt x="35026" y="96930"/>
                  </a:lnTo>
                  <a:lnTo>
                    <a:pt x="39746" y="108905"/>
                  </a:lnTo>
                  <a:lnTo>
                    <a:pt x="44675" y="120410"/>
                  </a:lnTo>
                  <a:lnTo>
                    <a:pt x="49990" y="131055"/>
                  </a:lnTo>
                  <a:lnTo>
                    <a:pt x="55714" y="140149"/>
                  </a:lnTo>
                  <a:lnTo>
                    <a:pt x="61788" y="146588"/>
                  </a:lnTo>
                  <a:lnTo>
                    <a:pt x="68133" y="150012"/>
                  </a:lnTo>
                  <a:lnTo>
                    <a:pt x="74512" y="150376"/>
                  </a:lnTo>
                  <a:lnTo>
                    <a:pt x="80562" y="147595"/>
                  </a:lnTo>
                  <a:lnTo>
                    <a:pt x="86105" y="141949"/>
                  </a:lnTo>
                  <a:lnTo>
                    <a:pt x="90978" y="133959"/>
                  </a:lnTo>
                  <a:lnTo>
                    <a:pt x="94952" y="124179"/>
                  </a:lnTo>
                  <a:lnTo>
                    <a:pt x="97999" y="113097"/>
                  </a:lnTo>
                  <a:lnTo>
                    <a:pt x="100402" y="101255"/>
                  </a:lnTo>
                  <a:lnTo>
                    <a:pt x="102639" y="89242"/>
                  </a:lnTo>
                  <a:lnTo>
                    <a:pt x="104995" y="77387"/>
                  </a:lnTo>
                  <a:lnTo>
                    <a:pt x="107422" y="65676"/>
                  </a:lnTo>
                  <a:lnTo>
                    <a:pt x="109854" y="52389"/>
                  </a:lnTo>
                  <a:lnTo>
                    <a:pt x="112511" y="3301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941530" y="2819250"/>
              <a:ext cx="115815" cy="179638"/>
            </a:xfrm>
            <a:custGeom>
              <a:avLst/>
              <a:gdLst/>
              <a:ahLst/>
              <a:cxnLst/>
              <a:rect l="0" t="0" r="0" b="0"/>
              <a:pathLst>
                <a:path w="115815" h="179638">
                  <a:moveTo>
                    <a:pt x="0" y="52003"/>
                  </a:moveTo>
                  <a:lnTo>
                    <a:pt x="3068" y="60737"/>
                  </a:lnTo>
                  <a:lnTo>
                    <a:pt x="7131" y="68443"/>
                  </a:lnTo>
                  <a:lnTo>
                    <a:pt x="12624" y="75832"/>
                  </a:lnTo>
                  <a:lnTo>
                    <a:pt x="19384" y="82575"/>
                  </a:lnTo>
                  <a:lnTo>
                    <a:pt x="27181" y="87808"/>
                  </a:lnTo>
                  <a:lnTo>
                    <a:pt x="35773" y="91169"/>
                  </a:lnTo>
                  <a:lnTo>
                    <a:pt x="44786" y="92610"/>
                  </a:lnTo>
                  <a:lnTo>
                    <a:pt x="53743" y="92139"/>
                  </a:lnTo>
                  <a:lnTo>
                    <a:pt x="62385" y="89964"/>
                  </a:lnTo>
                  <a:lnTo>
                    <a:pt x="70489" y="86251"/>
                  </a:lnTo>
                  <a:lnTo>
                    <a:pt x="77786" y="81026"/>
                  </a:lnTo>
                  <a:lnTo>
                    <a:pt x="84208" y="74439"/>
                  </a:lnTo>
                  <a:lnTo>
                    <a:pt x="89690" y="66578"/>
                  </a:lnTo>
                  <a:lnTo>
                    <a:pt x="94082" y="57399"/>
                  </a:lnTo>
                  <a:lnTo>
                    <a:pt x="97396" y="47016"/>
                  </a:lnTo>
                  <a:lnTo>
                    <a:pt x="99300" y="36129"/>
                  </a:lnTo>
                  <a:lnTo>
                    <a:pt x="99072" y="25894"/>
                  </a:lnTo>
                  <a:lnTo>
                    <a:pt x="96508" y="16915"/>
                  </a:lnTo>
                  <a:lnTo>
                    <a:pt x="91855" y="9584"/>
                  </a:lnTo>
                  <a:lnTo>
                    <a:pt x="85525" y="4335"/>
                  </a:lnTo>
                  <a:lnTo>
                    <a:pt x="77942" y="1184"/>
                  </a:lnTo>
                  <a:lnTo>
                    <a:pt x="69616" y="0"/>
                  </a:lnTo>
                  <a:lnTo>
                    <a:pt x="61123" y="701"/>
                  </a:lnTo>
                  <a:lnTo>
                    <a:pt x="52794" y="3059"/>
                  </a:lnTo>
                  <a:lnTo>
                    <a:pt x="44900" y="6909"/>
                  </a:lnTo>
                  <a:lnTo>
                    <a:pt x="37744" y="12232"/>
                  </a:lnTo>
                  <a:lnTo>
                    <a:pt x="31413" y="18885"/>
                  </a:lnTo>
                  <a:lnTo>
                    <a:pt x="25821" y="26621"/>
                  </a:lnTo>
                  <a:lnTo>
                    <a:pt x="20822" y="35183"/>
                  </a:lnTo>
                  <a:lnTo>
                    <a:pt x="16279" y="44350"/>
                  </a:lnTo>
                  <a:lnTo>
                    <a:pt x="12395" y="53944"/>
                  </a:lnTo>
                  <a:lnTo>
                    <a:pt x="9691" y="63838"/>
                  </a:lnTo>
                  <a:lnTo>
                    <a:pt x="8353" y="73941"/>
                  </a:lnTo>
                  <a:lnTo>
                    <a:pt x="8269" y="84353"/>
                  </a:lnTo>
                  <a:lnTo>
                    <a:pt x="9201" y="95336"/>
                  </a:lnTo>
                  <a:lnTo>
                    <a:pt x="10906" y="106978"/>
                  </a:lnTo>
                  <a:lnTo>
                    <a:pt x="13337" y="118899"/>
                  </a:lnTo>
                  <a:lnTo>
                    <a:pt x="16640" y="130369"/>
                  </a:lnTo>
                  <a:lnTo>
                    <a:pt x="20826" y="141003"/>
                  </a:lnTo>
                  <a:lnTo>
                    <a:pt x="25941" y="150600"/>
                  </a:lnTo>
                  <a:lnTo>
                    <a:pt x="32131" y="158974"/>
                  </a:lnTo>
                  <a:lnTo>
                    <a:pt x="39376" y="166151"/>
                  </a:lnTo>
                  <a:lnTo>
                    <a:pt x="47683" y="171987"/>
                  </a:lnTo>
                  <a:lnTo>
                    <a:pt x="57162" y="176092"/>
                  </a:lnTo>
                  <a:lnTo>
                    <a:pt x="67744" y="178416"/>
                  </a:lnTo>
                  <a:lnTo>
                    <a:pt x="78637" y="179349"/>
                  </a:lnTo>
                  <a:lnTo>
                    <a:pt x="89495" y="179637"/>
                  </a:lnTo>
                  <a:lnTo>
                    <a:pt x="101269" y="179306"/>
                  </a:lnTo>
                  <a:lnTo>
                    <a:pt x="115814" y="17834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131044" y="2976537"/>
              <a:ext cx="56288" cy="136872"/>
            </a:xfrm>
            <a:custGeom>
              <a:avLst/>
              <a:gdLst/>
              <a:ahLst/>
              <a:cxnLst/>
              <a:rect l="0" t="0" r="0" b="0"/>
              <a:pathLst>
                <a:path w="56288" h="136872">
                  <a:moveTo>
                    <a:pt x="0" y="0"/>
                  </a:moveTo>
                  <a:lnTo>
                    <a:pt x="5868" y="5868"/>
                  </a:lnTo>
                  <a:lnTo>
                    <a:pt x="11432" y="11432"/>
                  </a:lnTo>
                  <a:lnTo>
                    <a:pt x="17231" y="17232"/>
                  </a:lnTo>
                  <a:lnTo>
                    <a:pt x="23312" y="23312"/>
                  </a:lnTo>
                  <a:lnTo>
                    <a:pt x="29642" y="29642"/>
                  </a:lnTo>
                  <a:lnTo>
                    <a:pt x="36160" y="36179"/>
                  </a:lnTo>
                  <a:lnTo>
                    <a:pt x="42490" y="43201"/>
                  </a:lnTo>
                  <a:lnTo>
                    <a:pt x="47977" y="51280"/>
                  </a:lnTo>
                  <a:lnTo>
                    <a:pt x="52319" y="60635"/>
                  </a:lnTo>
                  <a:lnTo>
                    <a:pt x="55231" y="70850"/>
                  </a:lnTo>
                  <a:lnTo>
                    <a:pt x="56287" y="81092"/>
                  </a:lnTo>
                  <a:lnTo>
                    <a:pt x="55438" y="90862"/>
                  </a:lnTo>
                  <a:lnTo>
                    <a:pt x="52863" y="99918"/>
                  </a:lnTo>
                  <a:lnTo>
                    <a:pt x="48320" y="109100"/>
                  </a:lnTo>
                  <a:lnTo>
                    <a:pt x="39177" y="120323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352142" y="2618569"/>
              <a:ext cx="189514" cy="357969"/>
            </a:xfrm>
            <a:custGeom>
              <a:avLst/>
              <a:gdLst/>
              <a:ahLst/>
              <a:cxnLst/>
              <a:rect l="0" t="0" r="0" b="0"/>
              <a:pathLst>
                <a:path w="189514" h="357969">
                  <a:moveTo>
                    <a:pt x="0" y="0"/>
                  </a:moveTo>
                  <a:lnTo>
                    <a:pt x="67" y="14601"/>
                  </a:lnTo>
                  <a:lnTo>
                    <a:pt x="707" y="27872"/>
                  </a:lnTo>
                  <a:lnTo>
                    <a:pt x="2004" y="41078"/>
                  </a:lnTo>
                  <a:lnTo>
                    <a:pt x="3864" y="54593"/>
                  </a:lnTo>
                  <a:lnTo>
                    <a:pt x="6180" y="68750"/>
                  </a:lnTo>
                  <a:lnTo>
                    <a:pt x="8847" y="83648"/>
                  </a:lnTo>
                  <a:lnTo>
                    <a:pt x="11770" y="98894"/>
                  </a:lnTo>
                  <a:lnTo>
                    <a:pt x="14877" y="113743"/>
                  </a:lnTo>
                  <a:lnTo>
                    <a:pt x="18113" y="127814"/>
                  </a:lnTo>
                  <a:lnTo>
                    <a:pt x="21437" y="141550"/>
                  </a:lnTo>
                  <a:lnTo>
                    <a:pt x="24821" y="155985"/>
                  </a:lnTo>
                  <a:lnTo>
                    <a:pt x="28247" y="171655"/>
                  </a:lnTo>
                  <a:lnTo>
                    <a:pt x="31699" y="188284"/>
                  </a:lnTo>
                  <a:lnTo>
                    <a:pt x="35171" y="205071"/>
                  </a:lnTo>
                  <a:lnTo>
                    <a:pt x="38655" y="221516"/>
                  </a:lnTo>
                  <a:lnTo>
                    <a:pt x="42148" y="237456"/>
                  </a:lnTo>
                  <a:lnTo>
                    <a:pt x="45646" y="252913"/>
                  </a:lnTo>
                  <a:lnTo>
                    <a:pt x="49148" y="267967"/>
                  </a:lnTo>
                  <a:lnTo>
                    <a:pt x="52653" y="282549"/>
                  </a:lnTo>
                  <a:lnTo>
                    <a:pt x="56159" y="296436"/>
                  </a:lnTo>
                  <a:lnTo>
                    <a:pt x="59671" y="309493"/>
                  </a:lnTo>
                  <a:lnTo>
                    <a:pt x="63371" y="319423"/>
                  </a:lnTo>
                  <a:lnTo>
                    <a:pt x="66914" y="322893"/>
                  </a:lnTo>
                  <a:lnTo>
                    <a:pt x="69456" y="320158"/>
                  </a:lnTo>
                  <a:lnTo>
                    <a:pt x="71067" y="312733"/>
                  </a:lnTo>
                  <a:lnTo>
                    <a:pt x="72055" y="302188"/>
                  </a:lnTo>
                  <a:lnTo>
                    <a:pt x="72660" y="289876"/>
                  </a:lnTo>
                  <a:lnTo>
                    <a:pt x="73045" y="276659"/>
                  </a:lnTo>
                  <a:lnTo>
                    <a:pt x="73626" y="263165"/>
                  </a:lnTo>
                  <a:lnTo>
                    <a:pt x="75072" y="249935"/>
                  </a:lnTo>
                  <a:lnTo>
                    <a:pt x="77685" y="237228"/>
                  </a:lnTo>
                  <a:lnTo>
                    <a:pt x="81744" y="225555"/>
                  </a:lnTo>
                  <a:lnTo>
                    <a:pt x="87674" y="215762"/>
                  </a:lnTo>
                  <a:lnTo>
                    <a:pt x="95510" y="208150"/>
                  </a:lnTo>
                  <a:lnTo>
                    <a:pt x="104670" y="203021"/>
                  </a:lnTo>
                  <a:lnTo>
                    <a:pt x="114187" y="200918"/>
                  </a:lnTo>
                  <a:lnTo>
                    <a:pt x="123464" y="201838"/>
                  </a:lnTo>
                  <a:lnTo>
                    <a:pt x="132128" y="205353"/>
                  </a:lnTo>
                  <a:lnTo>
                    <a:pt x="139867" y="210900"/>
                  </a:lnTo>
                  <a:lnTo>
                    <a:pt x="146623" y="217956"/>
                  </a:lnTo>
                  <a:lnTo>
                    <a:pt x="152515" y="226095"/>
                  </a:lnTo>
                  <a:lnTo>
                    <a:pt x="157722" y="234993"/>
                  </a:lnTo>
                  <a:lnTo>
                    <a:pt x="162417" y="244417"/>
                  </a:lnTo>
                  <a:lnTo>
                    <a:pt x="166744" y="254200"/>
                  </a:lnTo>
                  <a:lnTo>
                    <a:pt x="170811" y="264227"/>
                  </a:lnTo>
                  <a:lnTo>
                    <a:pt x="174695" y="274424"/>
                  </a:lnTo>
                  <a:lnTo>
                    <a:pt x="178287" y="284900"/>
                  </a:lnTo>
                  <a:lnTo>
                    <a:pt x="181320" y="295926"/>
                  </a:lnTo>
                  <a:lnTo>
                    <a:pt x="183692" y="307589"/>
                  </a:lnTo>
                  <a:lnTo>
                    <a:pt x="185456" y="319229"/>
                  </a:lnTo>
                  <a:lnTo>
                    <a:pt x="186915" y="330678"/>
                  </a:lnTo>
                  <a:lnTo>
                    <a:pt x="188194" y="342943"/>
                  </a:lnTo>
                  <a:lnTo>
                    <a:pt x="189513" y="35796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579325" y="2780080"/>
              <a:ext cx="183430" cy="175401"/>
            </a:xfrm>
            <a:custGeom>
              <a:avLst/>
              <a:gdLst/>
              <a:ahLst/>
              <a:cxnLst/>
              <a:rect l="0" t="0" r="0" b="0"/>
              <a:pathLst>
                <a:path w="183430" h="175401">
                  <a:moveTo>
                    <a:pt x="78144" y="91173"/>
                  </a:moveTo>
                  <a:lnTo>
                    <a:pt x="78076" y="79438"/>
                  </a:lnTo>
                  <a:lnTo>
                    <a:pt x="77437" y="68309"/>
                  </a:lnTo>
                  <a:lnTo>
                    <a:pt x="76135" y="56719"/>
                  </a:lnTo>
                  <a:lnTo>
                    <a:pt x="74103" y="44904"/>
                  </a:lnTo>
                  <a:lnTo>
                    <a:pt x="71138" y="33540"/>
                  </a:lnTo>
                  <a:lnTo>
                    <a:pt x="67214" y="23004"/>
                  </a:lnTo>
                  <a:lnTo>
                    <a:pt x="62292" y="13822"/>
                  </a:lnTo>
                  <a:lnTo>
                    <a:pt x="56239" y="6795"/>
                  </a:lnTo>
                  <a:lnTo>
                    <a:pt x="49099" y="2161"/>
                  </a:lnTo>
                  <a:lnTo>
                    <a:pt x="41205" y="0"/>
                  </a:lnTo>
                  <a:lnTo>
                    <a:pt x="33068" y="506"/>
                  </a:lnTo>
                  <a:lnTo>
                    <a:pt x="25015" y="3514"/>
                  </a:lnTo>
                  <a:lnTo>
                    <a:pt x="17491" y="8768"/>
                  </a:lnTo>
                  <a:lnTo>
                    <a:pt x="11124" y="16098"/>
                  </a:lnTo>
                  <a:lnTo>
                    <a:pt x="6147" y="25212"/>
                  </a:lnTo>
                  <a:lnTo>
                    <a:pt x="2620" y="35905"/>
                  </a:lnTo>
                  <a:lnTo>
                    <a:pt x="613" y="48130"/>
                  </a:lnTo>
                  <a:lnTo>
                    <a:pt x="0" y="61713"/>
                  </a:lnTo>
                  <a:lnTo>
                    <a:pt x="536" y="76070"/>
                  </a:lnTo>
                  <a:lnTo>
                    <a:pt x="1949" y="90320"/>
                  </a:lnTo>
                  <a:lnTo>
                    <a:pt x="4010" y="103971"/>
                  </a:lnTo>
                  <a:lnTo>
                    <a:pt x="6696" y="116745"/>
                  </a:lnTo>
                  <a:lnTo>
                    <a:pt x="10176" y="128405"/>
                  </a:lnTo>
                  <a:lnTo>
                    <a:pt x="14484" y="138937"/>
                  </a:lnTo>
                  <a:lnTo>
                    <a:pt x="19683" y="148010"/>
                  </a:lnTo>
                  <a:lnTo>
                    <a:pt x="25929" y="154910"/>
                  </a:lnTo>
                  <a:lnTo>
                    <a:pt x="33204" y="159436"/>
                  </a:lnTo>
                  <a:lnTo>
                    <a:pt x="41191" y="161681"/>
                  </a:lnTo>
                  <a:lnTo>
                    <a:pt x="49391" y="161759"/>
                  </a:lnTo>
                  <a:lnTo>
                    <a:pt x="57491" y="159956"/>
                  </a:lnTo>
                  <a:lnTo>
                    <a:pt x="65216" y="156495"/>
                  </a:lnTo>
                  <a:lnTo>
                    <a:pt x="72250" y="151439"/>
                  </a:lnTo>
                  <a:lnTo>
                    <a:pt x="78493" y="144965"/>
                  </a:lnTo>
                  <a:lnTo>
                    <a:pt x="83853" y="137180"/>
                  </a:lnTo>
                  <a:lnTo>
                    <a:pt x="88165" y="128052"/>
                  </a:lnTo>
                  <a:lnTo>
                    <a:pt x="91462" y="117759"/>
                  </a:lnTo>
                  <a:lnTo>
                    <a:pt x="94798" y="108968"/>
                  </a:lnTo>
                  <a:lnTo>
                    <a:pt x="99082" y="105373"/>
                  </a:lnTo>
                  <a:lnTo>
                    <a:pt x="103717" y="106748"/>
                  </a:lnTo>
                  <a:lnTo>
                    <a:pt x="108665" y="111552"/>
                  </a:lnTo>
                  <a:lnTo>
                    <a:pt x="114012" y="118345"/>
                  </a:lnTo>
                  <a:lnTo>
                    <a:pt x="119762" y="125987"/>
                  </a:lnTo>
                  <a:lnTo>
                    <a:pt x="125859" y="133836"/>
                  </a:lnTo>
                  <a:lnTo>
                    <a:pt x="132394" y="141454"/>
                  </a:lnTo>
                  <a:lnTo>
                    <a:pt x="139604" y="148447"/>
                  </a:lnTo>
                  <a:lnTo>
                    <a:pt x="147547" y="154676"/>
                  </a:lnTo>
                  <a:lnTo>
                    <a:pt x="155691" y="160052"/>
                  </a:lnTo>
                  <a:lnTo>
                    <a:pt x="163799" y="164951"/>
                  </a:lnTo>
                  <a:lnTo>
                    <a:pt x="172582" y="169803"/>
                  </a:lnTo>
                  <a:lnTo>
                    <a:pt x="183429" y="17540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777775" y="2578203"/>
              <a:ext cx="153436" cy="419392"/>
            </a:xfrm>
            <a:custGeom>
              <a:avLst/>
              <a:gdLst/>
              <a:ahLst/>
              <a:cxnLst/>
              <a:rect l="0" t="0" r="0" b="0"/>
              <a:pathLst>
                <a:path w="153436" h="419392">
                  <a:moveTo>
                    <a:pt x="79735" y="293050"/>
                  </a:moveTo>
                  <a:lnTo>
                    <a:pt x="79601" y="281449"/>
                  </a:lnTo>
                  <a:lnTo>
                    <a:pt x="78320" y="271600"/>
                  </a:lnTo>
                  <a:lnTo>
                    <a:pt x="75723" y="262608"/>
                  </a:lnTo>
                  <a:lnTo>
                    <a:pt x="71830" y="254685"/>
                  </a:lnTo>
                  <a:lnTo>
                    <a:pt x="66550" y="248603"/>
                  </a:lnTo>
                  <a:lnTo>
                    <a:pt x="59968" y="244644"/>
                  </a:lnTo>
                  <a:lnTo>
                    <a:pt x="52468" y="242789"/>
                  </a:lnTo>
                  <a:lnTo>
                    <a:pt x="44605" y="242976"/>
                  </a:lnTo>
                  <a:lnTo>
                    <a:pt x="36736" y="244957"/>
                  </a:lnTo>
                  <a:lnTo>
                    <a:pt x="29168" y="248539"/>
                  </a:lnTo>
                  <a:lnTo>
                    <a:pt x="22240" y="253676"/>
                  </a:lnTo>
                  <a:lnTo>
                    <a:pt x="16069" y="260205"/>
                  </a:lnTo>
                  <a:lnTo>
                    <a:pt x="10756" y="268026"/>
                  </a:lnTo>
                  <a:lnTo>
                    <a:pt x="6478" y="277178"/>
                  </a:lnTo>
                  <a:lnTo>
                    <a:pt x="3232" y="287557"/>
                  </a:lnTo>
                  <a:lnTo>
                    <a:pt x="1034" y="298950"/>
                  </a:lnTo>
                  <a:lnTo>
                    <a:pt x="0" y="311122"/>
                  </a:lnTo>
                  <a:lnTo>
                    <a:pt x="85" y="323860"/>
                  </a:lnTo>
                  <a:lnTo>
                    <a:pt x="1276" y="336837"/>
                  </a:lnTo>
                  <a:lnTo>
                    <a:pt x="3670" y="349622"/>
                  </a:lnTo>
                  <a:lnTo>
                    <a:pt x="7216" y="361988"/>
                  </a:lnTo>
                  <a:lnTo>
                    <a:pt x="12053" y="373579"/>
                  </a:lnTo>
                  <a:lnTo>
                    <a:pt x="18582" y="383838"/>
                  </a:lnTo>
                  <a:lnTo>
                    <a:pt x="26865" y="392580"/>
                  </a:lnTo>
                  <a:lnTo>
                    <a:pt x="36682" y="399620"/>
                  </a:lnTo>
                  <a:lnTo>
                    <a:pt x="47712" y="404608"/>
                  </a:lnTo>
                  <a:lnTo>
                    <a:pt x="59636" y="407547"/>
                  </a:lnTo>
                  <a:lnTo>
                    <a:pt x="71708" y="408404"/>
                  </a:lnTo>
                  <a:lnTo>
                    <a:pt x="82812" y="406943"/>
                  </a:lnTo>
                  <a:lnTo>
                    <a:pt x="92420" y="403253"/>
                  </a:lnTo>
                  <a:lnTo>
                    <a:pt x="100529" y="397523"/>
                  </a:lnTo>
                  <a:lnTo>
                    <a:pt x="107372" y="389866"/>
                  </a:lnTo>
                  <a:lnTo>
                    <a:pt x="113239" y="380528"/>
                  </a:lnTo>
                  <a:lnTo>
                    <a:pt x="118385" y="369684"/>
                  </a:lnTo>
                  <a:lnTo>
                    <a:pt x="123018" y="357357"/>
                  </a:lnTo>
                  <a:lnTo>
                    <a:pt x="127287" y="343691"/>
                  </a:lnTo>
                  <a:lnTo>
                    <a:pt x="131142" y="328770"/>
                  </a:lnTo>
                  <a:lnTo>
                    <a:pt x="134352" y="312544"/>
                  </a:lnTo>
                  <a:lnTo>
                    <a:pt x="136843" y="295109"/>
                  </a:lnTo>
                  <a:lnTo>
                    <a:pt x="138684" y="276671"/>
                  </a:lnTo>
                  <a:lnTo>
                    <a:pt x="140002" y="257463"/>
                  </a:lnTo>
                  <a:lnTo>
                    <a:pt x="140921" y="237704"/>
                  </a:lnTo>
                  <a:lnTo>
                    <a:pt x="141387" y="218046"/>
                  </a:lnTo>
                  <a:lnTo>
                    <a:pt x="141175" y="199534"/>
                  </a:lnTo>
                  <a:lnTo>
                    <a:pt x="140218" y="182634"/>
                  </a:lnTo>
                  <a:lnTo>
                    <a:pt x="138593" y="166981"/>
                  </a:lnTo>
                  <a:lnTo>
                    <a:pt x="136432" y="151701"/>
                  </a:lnTo>
                  <a:lnTo>
                    <a:pt x="133866" y="136238"/>
                  </a:lnTo>
                  <a:lnTo>
                    <a:pt x="131008" y="120713"/>
                  </a:lnTo>
                  <a:lnTo>
                    <a:pt x="127945" y="105729"/>
                  </a:lnTo>
                  <a:lnTo>
                    <a:pt x="124738" y="91605"/>
                  </a:lnTo>
                  <a:lnTo>
                    <a:pt x="121433" y="78357"/>
                  </a:lnTo>
                  <a:lnTo>
                    <a:pt x="118060" y="65853"/>
                  </a:lnTo>
                  <a:lnTo>
                    <a:pt x="114644" y="53927"/>
                  </a:lnTo>
                  <a:lnTo>
                    <a:pt x="111196" y="42426"/>
                  </a:lnTo>
                  <a:lnTo>
                    <a:pt x="107728" y="31230"/>
                  </a:lnTo>
                  <a:lnTo>
                    <a:pt x="104241" y="20269"/>
                  </a:lnTo>
                  <a:lnTo>
                    <a:pt x="100554" y="10304"/>
                  </a:lnTo>
                  <a:lnTo>
                    <a:pt x="95572" y="3080"/>
                  </a:lnTo>
                  <a:lnTo>
                    <a:pt x="89257" y="0"/>
                  </a:lnTo>
                  <a:lnTo>
                    <a:pt x="83612" y="1597"/>
                  </a:lnTo>
                  <a:lnTo>
                    <a:pt x="79273" y="7409"/>
                  </a:lnTo>
                  <a:lnTo>
                    <a:pt x="76134" y="16586"/>
                  </a:lnTo>
                  <a:lnTo>
                    <a:pt x="73928" y="28284"/>
                  </a:lnTo>
                  <a:lnTo>
                    <a:pt x="72410" y="41789"/>
                  </a:lnTo>
                  <a:lnTo>
                    <a:pt x="71541" y="56237"/>
                  </a:lnTo>
                  <a:lnTo>
                    <a:pt x="71482" y="70620"/>
                  </a:lnTo>
                  <a:lnTo>
                    <a:pt x="72253" y="84413"/>
                  </a:lnTo>
                  <a:lnTo>
                    <a:pt x="73585" y="97979"/>
                  </a:lnTo>
                  <a:lnTo>
                    <a:pt x="75017" y="112309"/>
                  </a:lnTo>
                  <a:lnTo>
                    <a:pt x="76280" y="127909"/>
                  </a:lnTo>
                  <a:lnTo>
                    <a:pt x="77449" y="144323"/>
                  </a:lnTo>
                  <a:lnTo>
                    <a:pt x="78841" y="160435"/>
                  </a:lnTo>
                  <a:lnTo>
                    <a:pt x="80629" y="175609"/>
                  </a:lnTo>
                  <a:lnTo>
                    <a:pt x="82830" y="189712"/>
                  </a:lnTo>
                  <a:lnTo>
                    <a:pt x="85387" y="202865"/>
                  </a:lnTo>
                  <a:lnTo>
                    <a:pt x="88222" y="215271"/>
                  </a:lnTo>
                  <a:lnTo>
                    <a:pt x="91261" y="227451"/>
                  </a:lnTo>
                  <a:lnTo>
                    <a:pt x="94448" y="240175"/>
                  </a:lnTo>
                  <a:lnTo>
                    <a:pt x="97738" y="253815"/>
                  </a:lnTo>
                  <a:lnTo>
                    <a:pt x="101098" y="268065"/>
                  </a:lnTo>
                  <a:lnTo>
                    <a:pt x="104506" y="282171"/>
                  </a:lnTo>
                  <a:lnTo>
                    <a:pt x="107948" y="295694"/>
                  </a:lnTo>
                  <a:lnTo>
                    <a:pt x="111412" y="308535"/>
                  </a:lnTo>
                  <a:lnTo>
                    <a:pt x="114891" y="320764"/>
                  </a:lnTo>
                  <a:lnTo>
                    <a:pt x="118380" y="332506"/>
                  </a:lnTo>
                  <a:lnTo>
                    <a:pt x="121876" y="343882"/>
                  </a:lnTo>
                  <a:lnTo>
                    <a:pt x="125377" y="354995"/>
                  </a:lnTo>
                  <a:lnTo>
                    <a:pt x="128880" y="365914"/>
                  </a:lnTo>
                  <a:lnTo>
                    <a:pt x="132427" y="376434"/>
                  </a:lnTo>
                  <a:lnTo>
                    <a:pt x="136550" y="387222"/>
                  </a:lnTo>
                  <a:lnTo>
                    <a:pt x="142730" y="400348"/>
                  </a:lnTo>
                  <a:lnTo>
                    <a:pt x="153435" y="41939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015437" y="2955480"/>
              <a:ext cx="59446" cy="189514"/>
            </a:xfrm>
            <a:custGeom>
              <a:avLst/>
              <a:gdLst/>
              <a:ahLst/>
              <a:cxnLst/>
              <a:rect l="0" t="0" r="0" b="0"/>
              <a:pathLst>
                <a:path w="59446" h="189514">
                  <a:moveTo>
                    <a:pt x="0" y="0"/>
                  </a:moveTo>
                  <a:lnTo>
                    <a:pt x="5868" y="5868"/>
                  </a:lnTo>
                  <a:lnTo>
                    <a:pt x="11433" y="11432"/>
                  </a:lnTo>
                  <a:lnTo>
                    <a:pt x="17227" y="17236"/>
                  </a:lnTo>
                  <a:lnTo>
                    <a:pt x="23135" y="23489"/>
                  </a:lnTo>
                  <a:lnTo>
                    <a:pt x="28816" y="30468"/>
                  </a:lnTo>
                  <a:lnTo>
                    <a:pt x="34091" y="38249"/>
                  </a:lnTo>
                  <a:lnTo>
                    <a:pt x="38942" y="46751"/>
                  </a:lnTo>
                  <a:lnTo>
                    <a:pt x="43428" y="55830"/>
                  </a:lnTo>
                  <a:lnTo>
                    <a:pt x="47625" y="65353"/>
                  </a:lnTo>
                  <a:lnTo>
                    <a:pt x="51443" y="75526"/>
                  </a:lnTo>
                  <a:lnTo>
                    <a:pt x="54635" y="86872"/>
                  </a:lnTo>
                  <a:lnTo>
                    <a:pt x="57112" y="99573"/>
                  </a:lnTo>
                  <a:lnTo>
                    <a:pt x="58777" y="113187"/>
                  </a:lnTo>
                  <a:lnTo>
                    <a:pt x="59445" y="126864"/>
                  </a:lnTo>
                  <a:lnTo>
                    <a:pt x="59119" y="140085"/>
                  </a:lnTo>
                  <a:lnTo>
                    <a:pt x="58096" y="152256"/>
                  </a:lnTo>
                  <a:lnTo>
                    <a:pt x="56776" y="163735"/>
                  </a:lnTo>
                  <a:lnTo>
                    <a:pt x="55043" y="175523"/>
                  </a:lnTo>
                  <a:lnTo>
                    <a:pt x="52643" y="18951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1606225" y="3406519"/>
            <a:ext cx="2131264" cy="707097"/>
            <a:chOff x="1606225" y="3406519"/>
            <a:chExt cx="2131264" cy="707097"/>
          </a:xfrm>
        </p:grpSpPr>
        <p:sp>
          <p:nvSpPr>
            <p:cNvPr id="85" name="Freeform 84"/>
            <p:cNvSpPr/>
            <p:nvPr/>
          </p:nvSpPr>
          <p:spPr>
            <a:xfrm>
              <a:off x="1606225" y="3583847"/>
              <a:ext cx="156115" cy="474773"/>
            </a:xfrm>
            <a:custGeom>
              <a:avLst/>
              <a:gdLst/>
              <a:ahLst/>
              <a:cxnLst/>
              <a:rect l="0" t="0" r="0" b="0"/>
              <a:pathLst>
                <a:path w="156115" h="474773">
                  <a:moveTo>
                    <a:pt x="114000" y="371841"/>
                  </a:moveTo>
                  <a:lnTo>
                    <a:pt x="111133" y="362972"/>
                  </a:lnTo>
                  <a:lnTo>
                    <a:pt x="108991" y="353985"/>
                  </a:lnTo>
                  <a:lnTo>
                    <a:pt x="107379" y="343999"/>
                  </a:lnTo>
                  <a:lnTo>
                    <a:pt x="105853" y="333365"/>
                  </a:lnTo>
                  <a:lnTo>
                    <a:pt x="103708" y="322850"/>
                  </a:lnTo>
                  <a:lnTo>
                    <a:pt x="100599" y="312902"/>
                  </a:lnTo>
                  <a:lnTo>
                    <a:pt x="96361" y="303788"/>
                  </a:lnTo>
                  <a:lnTo>
                    <a:pt x="90835" y="295749"/>
                  </a:lnTo>
                  <a:lnTo>
                    <a:pt x="84076" y="288801"/>
                  </a:lnTo>
                  <a:lnTo>
                    <a:pt x="76284" y="283121"/>
                  </a:lnTo>
                  <a:lnTo>
                    <a:pt x="67690" y="279121"/>
                  </a:lnTo>
                  <a:lnTo>
                    <a:pt x="58516" y="276886"/>
                  </a:lnTo>
                  <a:lnTo>
                    <a:pt x="49257" y="276689"/>
                  </a:lnTo>
                  <a:lnTo>
                    <a:pt x="40654" y="279133"/>
                  </a:lnTo>
                  <a:lnTo>
                    <a:pt x="33058" y="284295"/>
                  </a:lnTo>
                  <a:lnTo>
                    <a:pt x="26468" y="291658"/>
                  </a:lnTo>
                  <a:lnTo>
                    <a:pt x="20726" y="300419"/>
                  </a:lnTo>
                  <a:lnTo>
                    <a:pt x="15644" y="309976"/>
                  </a:lnTo>
                  <a:lnTo>
                    <a:pt x="11211" y="320135"/>
                  </a:lnTo>
                  <a:lnTo>
                    <a:pt x="7598" y="331004"/>
                  </a:lnTo>
                  <a:lnTo>
                    <a:pt x="4830" y="342613"/>
                  </a:lnTo>
                  <a:lnTo>
                    <a:pt x="2799" y="355036"/>
                  </a:lnTo>
                  <a:lnTo>
                    <a:pt x="1353" y="368446"/>
                  </a:lnTo>
                  <a:lnTo>
                    <a:pt x="351" y="382831"/>
                  </a:lnTo>
                  <a:lnTo>
                    <a:pt x="0" y="397561"/>
                  </a:lnTo>
                  <a:lnTo>
                    <a:pt x="822" y="411530"/>
                  </a:lnTo>
                  <a:lnTo>
                    <a:pt x="3006" y="424179"/>
                  </a:lnTo>
                  <a:lnTo>
                    <a:pt x="6439" y="435466"/>
                  </a:lnTo>
                  <a:lnTo>
                    <a:pt x="10885" y="445589"/>
                  </a:lnTo>
                  <a:lnTo>
                    <a:pt x="16103" y="454793"/>
                  </a:lnTo>
                  <a:lnTo>
                    <a:pt x="22047" y="462822"/>
                  </a:lnTo>
                  <a:lnTo>
                    <a:pt x="28861" y="468947"/>
                  </a:lnTo>
                  <a:lnTo>
                    <a:pt x="36548" y="472918"/>
                  </a:lnTo>
                  <a:lnTo>
                    <a:pt x="44827" y="474772"/>
                  </a:lnTo>
                  <a:lnTo>
                    <a:pt x="53231" y="474580"/>
                  </a:lnTo>
                  <a:lnTo>
                    <a:pt x="61470" y="472588"/>
                  </a:lnTo>
                  <a:lnTo>
                    <a:pt x="69290" y="468828"/>
                  </a:lnTo>
                  <a:lnTo>
                    <a:pt x="76389" y="463040"/>
                  </a:lnTo>
                  <a:lnTo>
                    <a:pt x="82680" y="455255"/>
                  </a:lnTo>
                  <a:lnTo>
                    <a:pt x="88243" y="445606"/>
                  </a:lnTo>
                  <a:lnTo>
                    <a:pt x="93221" y="434157"/>
                  </a:lnTo>
                  <a:lnTo>
                    <a:pt x="97759" y="421120"/>
                  </a:lnTo>
                  <a:lnTo>
                    <a:pt x="101980" y="406808"/>
                  </a:lnTo>
                  <a:lnTo>
                    <a:pt x="105975" y="391531"/>
                  </a:lnTo>
                  <a:lnTo>
                    <a:pt x="109809" y="375549"/>
                  </a:lnTo>
                  <a:lnTo>
                    <a:pt x="113369" y="358904"/>
                  </a:lnTo>
                  <a:lnTo>
                    <a:pt x="116380" y="341438"/>
                  </a:lnTo>
                  <a:lnTo>
                    <a:pt x="118737" y="323126"/>
                  </a:lnTo>
                  <a:lnTo>
                    <a:pt x="120488" y="303913"/>
                  </a:lnTo>
                  <a:lnTo>
                    <a:pt x="121746" y="283644"/>
                  </a:lnTo>
                  <a:lnTo>
                    <a:pt x="122630" y="262342"/>
                  </a:lnTo>
                  <a:lnTo>
                    <a:pt x="123241" y="240323"/>
                  </a:lnTo>
                  <a:lnTo>
                    <a:pt x="123660" y="218091"/>
                  </a:lnTo>
                  <a:lnTo>
                    <a:pt x="123939" y="195950"/>
                  </a:lnTo>
                  <a:lnTo>
                    <a:pt x="123959" y="174017"/>
                  </a:lnTo>
                  <a:lnTo>
                    <a:pt x="123440" y="152297"/>
                  </a:lnTo>
                  <a:lnTo>
                    <a:pt x="122274" y="130769"/>
                  </a:lnTo>
                  <a:lnTo>
                    <a:pt x="120506" y="109717"/>
                  </a:lnTo>
                  <a:lnTo>
                    <a:pt x="118249" y="89721"/>
                  </a:lnTo>
                  <a:lnTo>
                    <a:pt x="115619" y="71014"/>
                  </a:lnTo>
                  <a:lnTo>
                    <a:pt x="112718" y="53670"/>
                  </a:lnTo>
                  <a:lnTo>
                    <a:pt x="109625" y="37780"/>
                  </a:lnTo>
                  <a:lnTo>
                    <a:pt x="106395" y="23266"/>
                  </a:lnTo>
                  <a:lnTo>
                    <a:pt x="102880" y="10889"/>
                  </a:lnTo>
                  <a:lnTo>
                    <a:pt x="98018" y="2754"/>
                  </a:lnTo>
                  <a:lnTo>
                    <a:pt x="91788" y="0"/>
                  </a:lnTo>
                  <a:lnTo>
                    <a:pt x="86199" y="1945"/>
                  </a:lnTo>
                  <a:lnTo>
                    <a:pt x="81895" y="7499"/>
                  </a:lnTo>
                  <a:lnTo>
                    <a:pt x="78776" y="15845"/>
                  </a:lnTo>
                  <a:lnTo>
                    <a:pt x="76585" y="26520"/>
                  </a:lnTo>
                  <a:lnTo>
                    <a:pt x="75069" y="39084"/>
                  </a:lnTo>
                  <a:lnTo>
                    <a:pt x="74033" y="52934"/>
                  </a:lnTo>
                  <a:lnTo>
                    <a:pt x="73330" y="67382"/>
                  </a:lnTo>
                  <a:lnTo>
                    <a:pt x="72859" y="81986"/>
                  </a:lnTo>
                  <a:lnTo>
                    <a:pt x="72712" y="96388"/>
                  </a:lnTo>
                  <a:lnTo>
                    <a:pt x="73146" y="110212"/>
                  </a:lnTo>
                  <a:lnTo>
                    <a:pt x="74250" y="123344"/>
                  </a:lnTo>
                  <a:lnTo>
                    <a:pt x="75807" y="136486"/>
                  </a:lnTo>
                  <a:lnTo>
                    <a:pt x="77391" y="150990"/>
                  </a:lnTo>
                  <a:lnTo>
                    <a:pt x="78755" y="167483"/>
                  </a:lnTo>
                  <a:lnTo>
                    <a:pt x="79992" y="185294"/>
                  </a:lnTo>
                  <a:lnTo>
                    <a:pt x="81429" y="202874"/>
                  </a:lnTo>
                  <a:lnTo>
                    <a:pt x="83247" y="219340"/>
                  </a:lnTo>
                  <a:lnTo>
                    <a:pt x="85469" y="234970"/>
                  </a:lnTo>
                  <a:lnTo>
                    <a:pt x="88040" y="250817"/>
                  </a:lnTo>
                  <a:lnTo>
                    <a:pt x="90888" y="267499"/>
                  </a:lnTo>
                  <a:lnTo>
                    <a:pt x="94106" y="284670"/>
                  </a:lnTo>
                  <a:lnTo>
                    <a:pt x="97945" y="301304"/>
                  </a:lnTo>
                  <a:lnTo>
                    <a:pt x="102485" y="316838"/>
                  </a:lnTo>
                  <a:lnTo>
                    <a:pt x="107500" y="331356"/>
                  </a:lnTo>
                  <a:lnTo>
                    <a:pt x="112558" y="345320"/>
                  </a:lnTo>
                  <a:lnTo>
                    <a:pt x="117408" y="359076"/>
                  </a:lnTo>
                  <a:lnTo>
                    <a:pt x="122139" y="372636"/>
                  </a:lnTo>
                  <a:lnTo>
                    <a:pt x="127074" y="385762"/>
                  </a:lnTo>
                  <a:lnTo>
                    <a:pt x="132386" y="398331"/>
                  </a:lnTo>
                  <a:lnTo>
                    <a:pt x="137788" y="410113"/>
                  </a:lnTo>
                  <a:lnTo>
                    <a:pt x="143154" y="421961"/>
                  </a:lnTo>
                  <a:lnTo>
                    <a:pt x="148956" y="436033"/>
                  </a:lnTo>
                  <a:lnTo>
                    <a:pt x="156114" y="45606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809238" y="3839874"/>
              <a:ext cx="137975" cy="193564"/>
            </a:xfrm>
            <a:custGeom>
              <a:avLst/>
              <a:gdLst/>
              <a:ahLst/>
              <a:cxnLst/>
              <a:rect l="0" t="0" r="0" b="0"/>
              <a:pathLst>
                <a:path w="137975" h="193564">
                  <a:moveTo>
                    <a:pt x="79443" y="21057"/>
                  </a:moveTo>
                  <a:lnTo>
                    <a:pt x="70641" y="18324"/>
                  </a:lnTo>
                  <a:lnTo>
                    <a:pt x="62295" y="17463"/>
                  </a:lnTo>
                  <a:lnTo>
                    <a:pt x="53605" y="18458"/>
                  </a:lnTo>
                  <a:lnTo>
                    <a:pt x="44830" y="21169"/>
                  </a:lnTo>
                  <a:lnTo>
                    <a:pt x="36632" y="25602"/>
                  </a:lnTo>
                  <a:lnTo>
                    <a:pt x="29346" y="31595"/>
                  </a:lnTo>
                  <a:lnTo>
                    <a:pt x="22983" y="39027"/>
                  </a:lnTo>
                  <a:lnTo>
                    <a:pt x="17402" y="47901"/>
                  </a:lnTo>
                  <a:lnTo>
                    <a:pt x="12432" y="58088"/>
                  </a:lnTo>
                  <a:lnTo>
                    <a:pt x="8078" y="69349"/>
                  </a:lnTo>
                  <a:lnTo>
                    <a:pt x="4517" y="81430"/>
                  </a:lnTo>
                  <a:lnTo>
                    <a:pt x="1794" y="94107"/>
                  </a:lnTo>
                  <a:lnTo>
                    <a:pt x="133" y="107042"/>
                  </a:lnTo>
                  <a:lnTo>
                    <a:pt x="0" y="119800"/>
                  </a:lnTo>
                  <a:lnTo>
                    <a:pt x="1506" y="132152"/>
                  </a:lnTo>
                  <a:lnTo>
                    <a:pt x="4468" y="143903"/>
                  </a:lnTo>
                  <a:lnTo>
                    <a:pt x="8591" y="154802"/>
                  </a:lnTo>
                  <a:lnTo>
                    <a:pt x="13592" y="164792"/>
                  </a:lnTo>
                  <a:lnTo>
                    <a:pt x="19559" y="173654"/>
                  </a:lnTo>
                  <a:lnTo>
                    <a:pt x="26920" y="180936"/>
                  </a:lnTo>
                  <a:lnTo>
                    <a:pt x="35792" y="186534"/>
                  </a:lnTo>
                  <a:lnTo>
                    <a:pt x="45852" y="190480"/>
                  </a:lnTo>
                  <a:lnTo>
                    <a:pt x="56521" y="192771"/>
                  </a:lnTo>
                  <a:lnTo>
                    <a:pt x="67397" y="193563"/>
                  </a:lnTo>
                  <a:lnTo>
                    <a:pt x="78121" y="192810"/>
                  </a:lnTo>
                  <a:lnTo>
                    <a:pt x="88316" y="190185"/>
                  </a:lnTo>
                  <a:lnTo>
                    <a:pt x="97830" y="185679"/>
                  </a:lnTo>
                  <a:lnTo>
                    <a:pt x="106539" y="179553"/>
                  </a:lnTo>
                  <a:lnTo>
                    <a:pt x="114251" y="172155"/>
                  </a:lnTo>
                  <a:lnTo>
                    <a:pt x="120955" y="163804"/>
                  </a:lnTo>
                  <a:lnTo>
                    <a:pt x="126628" y="154606"/>
                  </a:lnTo>
                  <a:lnTo>
                    <a:pt x="131149" y="144454"/>
                  </a:lnTo>
                  <a:lnTo>
                    <a:pt x="134558" y="133364"/>
                  </a:lnTo>
                  <a:lnTo>
                    <a:pt x="136866" y="121306"/>
                  </a:lnTo>
                  <a:lnTo>
                    <a:pt x="137974" y="108148"/>
                  </a:lnTo>
                  <a:lnTo>
                    <a:pt x="137938" y="93935"/>
                  </a:lnTo>
                  <a:lnTo>
                    <a:pt x="136779" y="79323"/>
                  </a:lnTo>
                  <a:lnTo>
                    <a:pt x="134406" y="65434"/>
                  </a:lnTo>
                  <a:lnTo>
                    <a:pt x="130880" y="52843"/>
                  </a:lnTo>
                  <a:lnTo>
                    <a:pt x="126225" y="41765"/>
                  </a:lnTo>
                  <a:lnTo>
                    <a:pt x="120352" y="32314"/>
                  </a:lnTo>
                  <a:lnTo>
                    <a:pt x="113335" y="24371"/>
                  </a:lnTo>
                  <a:lnTo>
                    <a:pt x="105632" y="17814"/>
                  </a:lnTo>
                  <a:lnTo>
                    <a:pt x="97132" y="11980"/>
                  </a:lnTo>
                  <a:lnTo>
                    <a:pt x="85971" y="6354"/>
                  </a:lnTo>
                  <a:lnTo>
                    <a:pt x="68914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015023" y="3976745"/>
              <a:ext cx="43812" cy="136871"/>
            </a:xfrm>
            <a:custGeom>
              <a:avLst/>
              <a:gdLst/>
              <a:ahLst/>
              <a:cxnLst/>
              <a:rect l="0" t="0" r="0" b="0"/>
              <a:pathLst>
                <a:path w="43812" h="136871">
                  <a:moveTo>
                    <a:pt x="0" y="0"/>
                  </a:moveTo>
                  <a:lnTo>
                    <a:pt x="5867" y="5867"/>
                  </a:lnTo>
                  <a:lnTo>
                    <a:pt x="11432" y="11432"/>
                  </a:lnTo>
                  <a:lnTo>
                    <a:pt x="17226" y="17236"/>
                  </a:lnTo>
                  <a:lnTo>
                    <a:pt x="23134" y="23489"/>
                  </a:lnTo>
                  <a:lnTo>
                    <a:pt x="28816" y="30467"/>
                  </a:lnTo>
                  <a:lnTo>
                    <a:pt x="34082" y="38249"/>
                  </a:lnTo>
                  <a:lnTo>
                    <a:pt x="38586" y="46750"/>
                  </a:lnTo>
                  <a:lnTo>
                    <a:pt x="41776" y="55829"/>
                  </a:lnTo>
                  <a:lnTo>
                    <a:pt x="43471" y="65342"/>
                  </a:lnTo>
                  <a:lnTo>
                    <a:pt x="43811" y="75170"/>
                  </a:lnTo>
                  <a:lnTo>
                    <a:pt x="43058" y="85220"/>
                  </a:lnTo>
                  <a:lnTo>
                    <a:pt x="41486" y="95409"/>
                  </a:lnTo>
                  <a:lnTo>
                    <a:pt x="39475" y="105236"/>
                  </a:lnTo>
                  <a:lnTo>
                    <a:pt x="37310" y="114738"/>
                  </a:lnTo>
                  <a:lnTo>
                    <a:pt x="34807" y="124751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255326" y="3521333"/>
              <a:ext cx="128195" cy="422105"/>
            </a:xfrm>
            <a:custGeom>
              <a:avLst/>
              <a:gdLst/>
              <a:ahLst/>
              <a:cxnLst/>
              <a:rect l="0" t="0" r="0" b="0"/>
              <a:pathLst>
                <a:path w="128195" h="422105">
                  <a:moveTo>
                    <a:pt x="96609" y="350127"/>
                  </a:moveTo>
                  <a:lnTo>
                    <a:pt x="93675" y="341326"/>
                  </a:lnTo>
                  <a:lnTo>
                    <a:pt x="90893" y="332979"/>
                  </a:lnTo>
                  <a:lnTo>
                    <a:pt x="87984" y="324289"/>
                  </a:lnTo>
                  <a:lnTo>
                    <a:pt x="84598" y="315513"/>
                  </a:lnTo>
                  <a:lnTo>
                    <a:pt x="80136" y="307315"/>
                  </a:lnTo>
                  <a:lnTo>
                    <a:pt x="74366" y="300044"/>
                  </a:lnTo>
                  <a:lnTo>
                    <a:pt x="67377" y="294199"/>
                  </a:lnTo>
                  <a:lnTo>
                    <a:pt x="59393" y="290563"/>
                  </a:lnTo>
                  <a:lnTo>
                    <a:pt x="50661" y="289353"/>
                  </a:lnTo>
                  <a:lnTo>
                    <a:pt x="41715" y="290475"/>
                  </a:lnTo>
                  <a:lnTo>
                    <a:pt x="33331" y="293805"/>
                  </a:lnTo>
                  <a:lnTo>
                    <a:pt x="25884" y="299040"/>
                  </a:lnTo>
                  <a:lnTo>
                    <a:pt x="19396" y="305789"/>
                  </a:lnTo>
                  <a:lnTo>
                    <a:pt x="13722" y="313672"/>
                  </a:lnTo>
                  <a:lnTo>
                    <a:pt x="8691" y="322374"/>
                  </a:lnTo>
                  <a:lnTo>
                    <a:pt x="4463" y="331655"/>
                  </a:lnTo>
                  <a:lnTo>
                    <a:pt x="1519" y="341336"/>
                  </a:lnTo>
                  <a:lnTo>
                    <a:pt x="22" y="351288"/>
                  </a:lnTo>
                  <a:lnTo>
                    <a:pt x="0" y="361259"/>
                  </a:lnTo>
                  <a:lnTo>
                    <a:pt x="1504" y="370880"/>
                  </a:lnTo>
                  <a:lnTo>
                    <a:pt x="4407" y="379983"/>
                  </a:lnTo>
                  <a:lnTo>
                    <a:pt x="8457" y="388569"/>
                  </a:lnTo>
                  <a:lnTo>
                    <a:pt x="13385" y="396724"/>
                  </a:lnTo>
                  <a:lnTo>
                    <a:pt x="18958" y="404531"/>
                  </a:lnTo>
                  <a:lnTo>
                    <a:pt x="25156" y="411588"/>
                  </a:lnTo>
                  <a:lnTo>
                    <a:pt x="32147" y="417044"/>
                  </a:lnTo>
                  <a:lnTo>
                    <a:pt x="39957" y="420559"/>
                  </a:lnTo>
                  <a:lnTo>
                    <a:pt x="48320" y="422104"/>
                  </a:lnTo>
                  <a:lnTo>
                    <a:pt x="56780" y="421704"/>
                  </a:lnTo>
                  <a:lnTo>
                    <a:pt x="65063" y="419572"/>
                  </a:lnTo>
                  <a:lnTo>
                    <a:pt x="73082" y="415718"/>
                  </a:lnTo>
                  <a:lnTo>
                    <a:pt x="80846" y="409867"/>
                  </a:lnTo>
                  <a:lnTo>
                    <a:pt x="88397" y="402040"/>
                  </a:lnTo>
                  <a:lnTo>
                    <a:pt x="95621" y="392363"/>
                  </a:lnTo>
                  <a:lnTo>
                    <a:pt x="102252" y="380895"/>
                  </a:lnTo>
                  <a:lnTo>
                    <a:pt x="108192" y="367842"/>
                  </a:lnTo>
                  <a:lnTo>
                    <a:pt x="113334" y="353348"/>
                  </a:lnTo>
                  <a:lnTo>
                    <a:pt x="117491" y="337417"/>
                  </a:lnTo>
                  <a:lnTo>
                    <a:pt x="120656" y="320183"/>
                  </a:lnTo>
                  <a:lnTo>
                    <a:pt x="122968" y="301882"/>
                  </a:lnTo>
                  <a:lnTo>
                    <a:pt x="124611" y="282767"/>
                  </a:lnTo>
                  <a:lnTo>
                    <a:pt x="125756" y="263056"/>
                  </a:lnTo>
                  <a:lnTo>
                    <a:pt x="126545" y="242922"/>
                  </a:lnTo>
                  <a:lnTo>
                    <a:pt x="127083" y="222493"/>
                  </a:lnTo>
                  <a:lnTo>
                    <a:pt x="127443" y="201875"/>
                  </a:lnTo>
                  <a:lnTo>
                    <a:pt x="127516" y="181622"/>
                  </a:lnTo>
                  <a:lnTo>
                    <a:pt x="127033" y="162702"/>
                  </a:lnTo>
                  <a:lnTo>
                    <a:pt x="125891" y="145525"/>
                  </a:lnTo>
                  <a:lnTo>
                    <a:pt x="124140" y="129685"/>
                  </a:lnTo>
                  <a:lnTo>
                    <a:pt x="121893" y="114279"/>
                  </a:lnTo>
                  <a:lnTo>
                    <a:pt x="119270" y="98726"/>
                  </a:lnTo>
                  <a:lnTo>
                    <a:pt x="116374" y="82972"/>
                  </a:lnTo>
                  <a:lnTo>
                    <a:pt x="113285" y="67301"/>
                  </a:lnTo>
                  <a:lnTo>
                    <a:pt x="110056" y="51908"/>
                  </a:lnTo>
                  <a:lnTo>
                    <a:pt x="106566" y="37162"/>
                  </a:lnTo>
                  <a:lnTo>
                    <a:pt x="102538" y="23647"/>
                  </a:lnTo>
                  <a:lnTo>
                    <a:pt x="97862" y="11618"/>
                  </a:lnTo>
                  <a:lnTo>
                    <a:pt x="92561" y="2863"/>
                  </a:lnTo>
                  <a:lnTo>
                    <a:pt x="87391" y="0"/>
                  </a:lnTo>
                  <a:lnTo>
                    <a:pt x="83293" y="2691"/>
                  </a:lnTo>
                  <a:lnTo>
                    <a:pt x="79959" y="9365"/>
                  </a:lnTo>
                  <a:lnTo>
                    <a:pt x="76930" y="18651"/>
                  </a:lnTo>
                  <a:lnTo>
                    <a:pt x="74106" y="29611"/>
                  </a:lnTo>
                  <a:lnTo>
                    <a:pt x="71687" y="41645"/>
                  </a:lnTo>
                  <a:lnTo>
                    <a:pt x="69780" y="54380"/>
                  </a:lnTo>
                  <a:lnTo>
                    <a:pt x="68523" y="67902"/>
                  </a:lnTo>
                  <a:lnTo>
                    <a:pt x="68141" y="82667"/>
                  </a:lnTo>
                  <a:lnTo>
                    <a:pt x="68663" y="98831"/>
                  </a:lnTo>
                  <a:lnTo>
                    <a:pt x="69813" y="116098"/>
                  </a:lnTo>
                  <a:lnTo>
                    <a:pt x="71116" y="133915"/>
                  </a:lnTo>
                  <a:lnTo>
                    <a:pt x="72289" y="151892"/>
                  </a:lnTo>
                  <a:lnTo>
                    <a:pt x="73396" y="169523"/>
                  </a:lnTo>
                  <a:lnTo>
                    <a:pt x="74745" y="186127"/>
                  </a:lnTo>
                  <a:lnTo>
                    <a:pt x="76505" y="201448"/>
                  </a:lnTo>
                  <a:lnTo>
                    <a:pt x="78687" y="215887"/>
                  </a:lnTo>
                  <a:lnTo>
                    <a:pt x="81231" y="230278"/>
                  </a:lnTo>
                  <a:lnTo>
                    <a:pt x="84056" y="245108"/>
                  </a:lnTo>
                  <a:lnTo>
                    <a:pt x="87090" y="260191"/>
                  </a:lnTo>
                  <a:lnTo>
                    <a:pt x="90273" y="274872"/>
                  </a:lnTo>
                  <a:lnTo>
                    <a:pt x="93559" y="288787"/>
                  </a:lnTo>
                  <a:lnTo>
                    <a:pt x="96918" y="301894"/>
                  </a:lnTo>
                  <a:lnTo>
                    <a:pt x="100325" y="314304"/>
                  </a:lnTo>
                  <a:lnTo>
                    <a:pt x="103766" y="326158"/>
                  </a:lnTo>
                  <a:lnTo>
                    <a:pt x="107271" y="337337"/>
                  </a:lnTo>
                  <a:lnTo>
                    <a:pt x="111362" y="348654"/>
                  </a:lnTo>
                  <a:lnTo>
                    <a:pt x="117515" y="362226"/>
                  </a:lnTo>
                  <a:lnTo>
                    <a:pt x="128194" y="38171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463003" y="3694584"/>
              <a:ext cx="236373" cy="205648"/>
            </a:xfrm>
            <a:custGeom>
              <a:avLst/>
              <a:gdLst/>
              <a:ahLst/>
              <a:cxnLst/>
              <a:rect l="0" t="0" r="0" b="0"/>
              <a:pathLst>
                <a:path w="236373" h="205648">
                  <a:moveTo>
                    <a:pt x="67916" y="82119"/>
                  </a:moveTo>
                  <a:lnTo>
                    <a:pt x="59182" y="79386"/>
                  </a:lnTo>
                  <a:lnTo>
                    <a:pt x="51476" y="78525"/>
                  </a:lnTo>
                  <a:lnTo>
                    <a:pt x="44073" y="79520"/>
                  </a:lnTo>
                  <a:lnTo>
                    <a:pt x="36812" y="82231"/>
                  </a:lnTo>
                  <a:lnTo>
                    <a:pt x="29633" y="86664"/>
                  </a:lnTo>
                  <a:lnTo>
                    <a:pt x="22517" y="92658"/>
                  </a:lnTo>
                  <a:lnTo>
                    <a:pt x="15772" y="100089"/>
                  </a:lnTo>
                  <a:lnTo>
                    <a:pt x="10002" y="108964"/>
                  </a:lnTo>
                  <a:lnTo>
                    <a:pt x="5462" y="119146"/>
                  </a:lnTo>
                  <a:lnTo>
                    <a:pt x="2246" y="130234"/>
                  </a:lnTo>
                  <a:lnTo>
                    <a:pt x="454" y="141667"/>
                  </a:lnTo>
                  <a:lnTo>
                    <a:pt x="0" y="153090"/>
                  </a:lnTo>
                  <a:lnTo>
                    <a:pt x="983" y="164200"/>
                  </a:lnTo>
                  <a:lnTo>
                    <a:pt x="3761" y="174661"/>
                  </a:lnTo>
                  <a:lnTo>
                    <a:pt x="8370" y="184348"/>
                  </a:lnTo>
                  <a:lnTo>
                    <a:pt x="14565" y="192836"/>
                  </a:lnTo>
                  <a:lnTo>
                    <a:pt x="22011" y="199333"/>
                  </a:lnTo>
                  <a:lnTo>
                    <a:pt x="30383" y="203587"/>
                  </a:lnTo>
                  <a:lnTo>
                    <a:pt x="39256" y="205647"/>
                  </a:lnTo>
                  <a:lnTo>
                    <a:pt x="48125" y="205600"/>
                  </a:lnTo>
                  <a:lnTo>
                    <a:pt x="56714" y="203715"/>
                  </a:lnTo>
                  <a:lnTo>
                    <a:pt x="64953" y="200197"/>
                  </a:lnTo>
                  <a:lnTo>
                    <a:pt x="72874" y="195103"/>
                  </a:lnTo>
                  <a:lnTo>
                    <a:pt x="80529" y="188604"/>
                  </a:lnTo>
                  <a:lnTo>
                    <a:pt x="87654" y="180803"/>
                  </a:lnTo>
                  <a:lnTo>
                    <a:pt x="93687" y="171664"/>
                  </a:lnTo>
                  <a:lnTo>
                    <a:pt x="98408" y="161298"/>
                  </a:lnTo>
                  <a:lnTo>
                    <a:pt x="101748" y="150084"/>
                  </a:lnTo>
                  <a:lnTo>
                    <a:pt x="103623" y="138564"/>
                  </a:lnTo>
                  <a:lnTo>
                    <a:pt x="104138" y="127081"/>
                  </a:lnTo>
                  <a:lnTo>
                    <a:pt x="103365" y="115932"/>
                  </a:lnTo>
                  <a:lnTo>
                    <a:pt x="101260" y="105445"/>
                  </a:lnTo>
                  <a:lnTo>
                    <a:pt x="97981" y="95767"/>
                  </a:lnTo>
                  <a:lnTo>
                    <a:pt x="95819" y="88238"/>
                  </a:lnTo>
                  <a:lnTo>
                    <a:pt x="97379" y="84514"/>
                  </a:lnTo>
                  <a:lnTo>
                    <a:pt x="101814" y="83841"/>
                  </a:lnTo>
                  <a:lnTo>
                    <a:pt x="108186" y="84700"/>
                  </a:lnTo>
                  <a:lnTo>
                    <a:pt x="115885" y="85649"/>
                  </a:lnTo>
                  <a:lnTo>
                    <a:pt x="124495" y="85951"/>
                  </a:lnTo>
                  <a:lnTo>
                    <a:pt x="133728" y="85415"/>
                  </a:lnTo>
                  <a:lnTo>
                    <a:pt x="143384" y="84105"/>
                  </a:lnTo>
                  <a:lnTo>
                    <a:pt x="153327" y="82168"/>
                  </a:lnTo>
                  <a:lnTo>
                    <a:pt x="163463" y="79761"/>
                  </a:lnTo>
                  <a:lnTo>
                    <a:pt x="173729" y="77012"/>
                  </a:lnTo>
                  <a:lnTo>
                    <a:pt x="184078" y="74018"/>
                  </a:lnTo>
                  <a:lnTo>
                    <a:pt x="194316" y="70689"/>
                  </a:lnTo>
                  <a:lnTo>
                    <a:pt x="204118" y="66769"/>
                  </a:lnTo>
                  <a:lnTo>
                    <a:pt x="213328" y="62163"/>
                  </a:lnTo>
                  <a:lnTo>
                    <a:pt x="221477" y="56762"/>
                  </a:lnTo>
                  <a:lnTo>
                    <a:pt x="227740" y="50380"/>
                  </a:lnTo>
                  <a:lnTo>
                    <a:pt x="231833" y="43014"/>
                  </a:lnTo>
                  <a:lnTo>
                    <a:pt x="233783" y="34967"/>
                  </a:lnTo>
                  <a:lnTo>
                    <a:pt x="233663" y="26726"/>
                  </a:lnTo>
                  <a:lnTo>
                    <a:pt x="231722" y="18607"/>
                  </a:lnTo>
                  <a:lnTo>
                    <a:pt x="227998" y="11210"/>
                  </a:lnTo>
                  <a:lnTo>
                    <a:pt x="222233" y="5460"/>
                  </a:lnTo>
                  <a:lnTo>
                    <a:pt x="214475" y="1716"/>
                  </a:lnTo>
                  <a:lnTo>
                    <a:pt x="205184" y="0"/>
                  </a:lnTo>
                  <a:lnTo>
                    <a:pt x="195039" y="280"/>
                  </a:lnTo>
                  <a:lnTo>
                    <a:pt x="184524" y="2322"/>
                  </a:lnTo>
                  <a:lnTo>
                    <a:pt x="174211" y="5944"/>
                  </a:lnTo>
                  <a:lnTo>
                    <a:pt x="164826" y="11107"/>
                  </a:lnTo>
                  <a:lnTo>
                    <a:pt x="156674" y="17653"/>
                  </a:lnTo>
                  <a:lnTo>
                    <a:pt x="149863" y="25486"/>
                  </a:lnTo>
                  <a:lnTo>
                    <a:pt x="144497" y="34646"/>
                  </a:lnTo>
                  <a:lnTo>
                    <a:pt x="140481" y="45026"/>
                  </a:lnTo>
                  <a:lnTo>
                    <a:pt x="137748" y="56250"/>
                  </a:lnTo>
                  <a:lnTo>
                    <a:pt x="136346" y="67776"/>
                  </a:lnTo>
                  <a:lnTo>
                    <a:pt x="136176" y="79268"/>
                  </a:lnTo>
                  <a:lnTo>
                    <a:pt x="137025" y="90592"/>
                  </a:lnTo>
                  <a:lnTo>
                    <a:pt x="138657" y="101729"/>
                  </a:lnTo>
                  <a:lnTo>
                    <a:pt x="140873" y="112693"/>
                  </a:lnTo>
                  <a:lnTo>
                    <a:pt x="143834" y="123192"/>
                  </a:lnTo>
                  <a:lnTo>
                    <a:pt x="148031" y="132644"/>
                  </a:lnTo>
                  <a:lnTo>
                    <a:pt x="153639" y="140807"/>
                  </a:lnTo>
                  <a:lnTo>
                    <a:pt x="160695" y="147442"/>
                  </a:lnTo>
                  <a:lnTo>
                    <a:pt x="169259" y="152151"/>
                  </a:lnTo>
                  <a:lnTo>
                    <a:pt x="179195" y="154913"/>
                  </a:lnTo>
                  <a:lnTo>
                    <a:pt x="189836" y="156155"/>
                  </a:lnTo>
                  <a:lnTo>
                    <a:pt x="201233" y="156691"/>
                  </a:lnTo>
                  <a:lnTo>
                    <a:pt x="215503" y="156570"/>
                  </a:lnTo>
                  <a:lnTo>
                    <a:pt x="236372" y="15581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765266" y="3667824"/>
              <a:ext cx="162347" cy="216308"/>
            </a:xfrm>
            <a:custGeom>
              <a:avLst/>
              <a:gdLst/>
              <a:ahLst/>
              <a:cxnLst/>
              <a:rect l="0" t="0" r="0" b="0"/>
              <a:pathLst>
                <a:path w="162347" h="216308">
                  <a:moveTo>
                    <a:pt x="134151" y="3594"/>
                  </a:moveTo>
                  <a:lnTo>
                    <a:pt x="125349" y="862"/>
                  </a:lnTo>
                  <a:lnTo>
                    <a:pt x="117003" y="0"/>
                  </a:lnTo>
                  <a:lnTo>
                    <a:pt x="108304" y="986"/>
                  </a:lnTo>
                  <a:lnTo>
                    <a:pt x="99183" y="3352"/>
                  </a:lnTo>
                  <a:lnTo>
                    <a:pt x="89688" y="6488"/>
                  </a:lnTo>
                  <a:lnTo>
                    <a:pt x="79901" y="9974"/>
                  </a:lnTo>
                  <a:lnTo>
                    <a:pt x="70059" y="13754"/>
                  </a:lnTo>
                  <a:lnTo>
                    <a:pt x="60533" y="18036"/>
                  </a:lnTo>
                  <a:lnTo>
                    <a:pt x="51500" y="22911"/>
                  </a:lnTo>
                  <a:lnTo>
                    <a:pt x="42962" y="28335"/>
                  </a:lnTo>
                  <a:lnTo>
                    <a:pt x="34841" y="34207"/>
                  </a:lnTo>
                  <a:lnTo>
                    <a:pt x="27047" y="40426"/>
                  </a:lnTo>
                  <a:lnTo>
                    <a:pt x="19660" y="47060"/>
                  </a:lnTo>
                  <a:lnTo>
                    <a:pt x="12918" y="54346"/>
                  </a:lnTo>
                  <a:lnTo>
                    <a:pt x="6918" y="62349"/>
                  </a:lnTo>
                  <a:lnTo>
                    <a:pt x="2244" y="70673"/>
                  </a:lnTo>
                  <a:lnTo>
                    <a:pt x="0" y="78573"/>
                  </a:lnTo>
                  <a:lnTo>
                    <a:pt x="572" y="85663"/>
                  </a:lnTo>
                  <a:lnTo>
                    <a:pt x="3721" y="91896"/>
                  </a:lnTo>
                  <a:lnTo>
                    <a:pt x="8958" y="97390"/>
                  </a:lnTo>
                  <a:lnTo>
                    <a:pt x="15779" y="102303"/>
                  </a:lnTo>
                  <a:lnTo>
                    <a:pt x="23914" y="106620"/>
                  </a:lnTo>
                  <a:lnTo>
                    <a:pt x="33334" y="110155"/>
                  </a:lnTo>
                  <a:lnTo>
                    <a:pt x="43923" y="112871"/>
                  </a:lnTo>
                  <a:lnTo>
                    <a:pt x="55471" y="114867"/>
                  </a:lnTo>
                  <a:lnTo>
                    <a:pt x="67753" y="116289"/>
                  </a:lnTo>
                  <a:lnTo>
                    <a:pt x="80569" y="117289"/>
                  </a:lnTo>
                  <a:lnTo>
                    <a:pt x="93599" y="118148"/>
                  </a:lnTo>
                  <a:lnTo>
                    <a:pt x="106419" y="119264"/>
                  </a:lnTo>
                  <a:lnTo>
                    <a:pt x="118811" y="120844"/>
                  </a:lnTo>
                  <a:lnTo>
                    <a:pt x="130418" y="123230"/>
                  </a:lnTo>
                  <a:lnTo>
                    <a:pt x="140689" y="126968"/>
                  </a:lnTo>
                  <a:lnTo>
                    <a:pt x="149434" y="132223"/>
                  </a:lnTo>
                  <a:lnTo>
                    <a:pt x="156306" y="138684"/>
                  </a:lnTo>
                  <a:lnTo>
                    <a:pt x="160649" y="145777"/>
                  </a:lnTo>
                  <a:lnTo>
                    <a:pt x="162346" y="153099"/>
                  </a:lnTo>
                  <a:lnTo>
                    <a:pt x="161724" y="160453"/>
                  </a:lnTo>
                  <a:lnTo>
                    <a:pt x="159264" y="167762"/>
                  </a:lnTo>
                  <a:lnTo>
                    <a:pt x="155425" y="175004"/>
                  </a:lnTo>
                  <a:lnTo>
                    <a:pt x="150429" y="182018"/>
                  </a:lnTo>
                  <a:lnTo>
                    <a:pt x="144261" y="188508"/>
                  </a:lnTo>
                  <a:lnTo>
                    <a:pt x="137001" y="194358"/>
                  </a:lnTo>
                  <a:lnTo>
                    <a:pt x="128670" y="199610"/>
                  </a:lnTo>
                  <a:lnTo>
                    <a:pt x="119168" y="204372"/>
                  </a:lnTo>
                  <a:lnTo>
                    <a:pt x="108559" y="208752"/>
                  </a:lnTo>
                  <a:lnTo>
                    <a:pt x="97248" y="212510"/>
                  </a:lnTo>
                  <a:lnTo>
                    <a:pt x="84576" y="215318"/>
                  </a:lnTo>
                  <a:lnTo>
                    <a:pt x="67195" y="216307"/>
                  </a:lnTo>
                  <a:lnTo>
                    <a:pt x="39394" y="21416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994173" y="3860931"/>
              <a:ext cx="51328" cy="126343"/>
            </a:xfrm>
            <a:custGeom>
              <a:avLst/>
              <a:gdLst/>
              <a:ahLst/>
              <a:cxnLst/>
              <a:rect l="0" t="0" r="0" b="0"/>
              <a:pathLst>
                <a:path w="51328" h="126343">
                  <a:moveTo>
                    <a:pt x="0" y="0"/>
                  </a:moveTo>
                  <a:lnTo>
                    <a:pt x="5867" y="5868"/>
                  </a:lnTo>
                  <a:lnTo>
                    <a:pt x="11432" y="11433"/>
                  </a:lnTo>
                  <a:lnTo>
                    <a:pt x="17231" y="17236"/>
                  </a:lnTo>
                  <a:lnTo>
                    <a:pt x="23312" y="23490"/>
                  </a:lnTo>
                  <a:lnTo>
                    <a:pt x="29642" y="30468"/>
                  </a:lnTo>
                  <a:lnTo>
                    <a:pt x="36156" y="38249"/>
                  </a:lnTo>
                  <a:lnTo>
                    <a:pt x="42313" y="46751"/>
                  </a:lnTo>
                  <a:lnTo>
                    <a:pt x="47151" y="55830"/>
                  </a:lnTo>
                  <a:lnTo>
                    <a:pt x="50240" y="65334"/>
                  </a:lnTo>
                  <a:lnTo>
                    <a:pt x="51327" y="74816"/>
                  </a:lnTo>
                  <a:lnTo>
                    <a:pt x="50086" y="83569"/>
                  </a:lnTo>
                  <a:lnTo>
                    <a:pt x="46590" y="91266"/>
                  </a:lnTo>
                  <a:lnTo>
                    <a:pt x="41460" y="97972"/>
                  </a:lnTo>
                  <a:lnTo>
                    <a:pt x="35064" y="104722"/>
                  </a:lnTo>
                  <a:lnTo>
                    <a:pt x="25727" y="11322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223973" y="3406519"/>
              <a:ext cx="117641" cy="433354"/>
            </a:xfrm>
            <a:custGeom>
              <a:avLst/>
              <a:gdLst/>
              <a:ahLst/>
              <a:cxnLst/>
              <a:rect l="0" t="0" r="0" b="0"/>
              <a:pathLst>
                <a:path w="117641" h="433354">
                  <a:moveTo>
                    <a:pt x="96584" y="338599"/>
                  </a:moveTo>
                  <a:lnTo>
                    <a:pt x="90716" y="329797"/>
                  </a:lnTo>
                  <a:lnTo>
                    <a:pt x="85152" y="321451"/>
                  </a:lnTo>
                  <a:lnTo>
                    <a:pt x="79343" y="312771"/>
                  </a:lnTo>
                  <a:lnTo>
                    <a:pt x="72917" y="304341"/>
                  </a:lnTo>
                  <a:lnTo>
                    <a:pt x="65290" y="297439"/>
                  </a:lnTo>
                  <a:lnTo>
                    <a:pt x="56270" y="292669"/>
                  </a:lnTo>
                  <a:lnTo>
                    <a:pt x="46461" y="290303"/>
                  </a:lnTo>
                  <a:lnTo>
                    <a:pt x="37030" y="290611"/>
                  </a:lnTo>
                  <a:lnTo>
                    <a:pt x="28620" y="293456"/>
                  </a:lnTo>
                  <a:lnTo>
                    <a:pt x="21351" y="298416"/>
                  </a:lnTo>
                  <a:lnTo>
                    <a:pt x="15086" y="305010"/>
                  </a:lnTo>
                  <a:lnTo>
                    <a:pt x="9626" y="312804"/>
                  </a:lnTo>
                  <a:lnTo>
                    <a:pt x="5094" y="321455"/>
                  </a:lnTo>
                  <a:lnTo>
                    <a:pt x="1940" y="330705"/>
                  </a:lnTo>
                  <a:lnTo>
                    <a:pt x="294" y="340368"/>
                  </a:lnTo>
                  <a:lnTo>
                    <a:pt x="0" y="350314"/>
                  </a:lnTo>
                  <a:lnTo>
                    <a:pt x="790" y="360450"/>
                  </a:lnTo>
                  <a:lnTo>
                    <a:pt x="2394" y="370715"/>
                  </a:lnTo>
                  <a:lnTo>
                    <a:pt x="4589" y="381068"/>
                  </a:lnTo>
                  <a:lnTo>
                    <a:pt x="7199" y="391478"/>
                  </a:lnTo>
                  <a:lnTo>
                    <a:pt x="10112" y="401914"/>
                  </a:lnTo>
                  <a:lnTo>
                    <a:pt x="13728" y="411871"/>
                  </a:lnTo>
                  <a:lnTo>
                    <a:pt x="18905" y="420420"/>
                  </a:lnTo>
                  <a:lnTo>
                    <a:pt x="25975" y="427152"/>
                  </a:lnTo>
                  <a:lnTo>
                    <a:pt x="34318" y="431669"/>
                  </a:lnTo>
                  <a:lnTo>
                    <a:pt x="42688" y="433353"/>
                  </a:lnTo>
                  <a:lnTo>
                    <a:pt x="50350" y="432143"/>
                  </a:lnTo>
                  <a:lnTo>
                    <a:pt x="57100" y="428262"/>
                  </a:lnTo>
                  <a:lnTo>
                    <a:pt x="63009" y="421937"/>
                  </a:lnTo>
                  <a:lnTo>
                    <a:pt x="68236" y="413534"/>
                  </a:lnTo>
                  <a:lnTo>
                    <a:pt x="72949" y="403339"/>
                  </a:lnTo>
                  <a:lnTo>
                    <a:pt x="77289" y="391456"/>
                  </a:lnTo>
                  <a:lnTo>
                    <a:pt x="81367" y="378105"/>
                  </a:lnTo>
                  <a:lnTo>
                    <a:pt x="85262" y="363906"/>
                  </a:lnTo>
                  <a:lnTo>
                    <a:pt x="89033" y="349764"/>
                  </a:lnTo>
                  <a:lnTo>
                    <a:pt x="92713" y="336166"/>
                  </a:lnTo>
                  <a:lnTo>
                    <a:pt x="96168" y="322748"/>
                  </a:lnTo>
                  <a:lnTo>
                    <a:pt x="99108" y="308527"/>
                  </a:lnTo>
                  <a:lnTo>
                    <a:pt x="101417" y="292999"/>
                  </a:lnTo>
                  <a:lnTo>
                    <a:pt x="103136" y="276466"/>
                  </a:lnTo>
                  <a:lnTo>
                    <a:pt x="104373" y="259741"/>
                  </a:lnTo>
                  <a:lnTo>
                    <a:pt x="105238" y="243344"/>
                  </a:lnTo>
                  <a:lnTo>
                    <a:pt x="105667" y="227604"/>
                  </a:lnTo>
                  <a:lnTo>
                    <a:pt x="105430" y="212815"/>
                  </a:lnTo>
                  <a:lnTo>
                    <a:pt x="104461" y="199009"/>
                  </a:lnTo>
                  <a:lnTo>
                    <a:pt x="102998" y="185569"/>
                  </a:lnTo>
                  <a:lnTo>
                    <a:pt x="101478" y="171392"/>
                  </a:lnTo>
                  <a:lnTo>
                    <a:pt x="100157" y="155919"/>
                  </a:lnTo>
                  <a:lnTo>
                    <a:pt x="98948" y="139267"/>
                  </a:lnTo>
                  <a:lnTo>
                    <a:pt x="97530" y="121937"/>
                  </a:lnTo>
                  <a:lnTo>
                    <a:pt x="95724" y="104324"/>
                  </a:lnTo>
                  <a:lnTo>
                    <a:pt x="93511" y="86956"/>
                  </a:lnTo>
                  <a:lnTo>
                    <a:pt x="90947" y="70534"/>
                  </a:lnTo>
                  <a:lnTo>
                    <a:pt x="88108" y="55350"/>
                  </a:lnTo>
                  <a:lnTo>
                    <a:pt x="85064" y="41344"/>
                  </a:lnTo>
                  <a:lnTo>
                    <a:pt x="81875" y="28309"/>
                  </a:lnTo>
                  <a:lnTo>
                    <a:pt x="78571" y="16047"/>
                  </a:lnTo>
                  <a:lnTo>
                    <a:pt x="74710" y="5505"/>
                  </a:lnTo>
                  <a:lnTo>
                    <a:pt x="69898" y="0"/>
                  </a:lnTo>
                  <a:lnTo>
                    <a:pt x="65158" y="1386"/>
                  </a:lnTo>
                  <a:lnTo>
                    <a:pt x="61576" y="7839"/>
                  </a:lnTo>
                  <a:lnTo>
                    <a:pt x="59144" y="17762"/>
                  </a:lnTo>
                  <a:lnTo>
                    <a:pt x="57541" y="30093"/>
                  </a:lnTo>
                  <a:lnTo>
                    <a:pt x="56493" y="44092"/>
                  </a:lnTo>
                  <a:lnTo>
                    <a:pt x="55805" y="59239"/>
                  </a:lnTo>
                  <a:lnTo>
                    <a:pt x="55353" y="75167"/>
                  </a:lnTo>
                  <a:lnTo>
                    <a:pt x="55060" y="91617"/>
                  </a:lnTo>
                  <a:lnTo>
                    <a:pt x="55036" y="108089"/>
                  </a:lnTo>
                  <a:lnTo>
                    <a:pt x="55554" y="123851"/>
                  </a:lnTo>
                  <a:lnTo>
                    <a:pt x="56720" y="138580"/>
                  </a:lnTo>
                  <a:lnTo>
                    <a:pt x="58489" y="152776"/>
                  </a:lnTo>
                  <a:lnTo>
                    <a:pt x="60747" y="167530"/>
                  </a:lnTo>
                  <a:lnTo>
                    <a:pt x="63377" y="183423"/>
                  </a:lnTo>
                  <a:lnTo>
                    <a:pt x="66279" y="200372"/>
                  </a:lnTo>
                  <a:lnTo>
                    <a:pt x="69372" y="217909"/>
                  </a:lnTo>
                  <a:lnTo>
                    <a:pt x="72604" y="235669"/>
                  </a:lnTo>
                  <a:lnTo>
                    <a:pt x="76094" y="253307"/>
                  </a:lnTo>
                  <a:lnTo>
                    <a:pt x="80123" y="270443"/>
                  </a:lnTo>
                  <a:lnTo>
                    <a:pt x="84795" y="286919"/>
                  </a:lnTo>
                  <a:lnTo>
                    <a:pt x="89899" y="302608"/>
                  </a:lnTo>
                  <a:lnTo>
                    <a:pt x="95018" y="317312"/>
                  </a:lnTo>
                  <a:lnTo>
                    <a:pt x="99899" y="331016"/>
                  </a:lnTo>
                  <a:lnTo>
                    <a:pt x="104326" y="343795"/>
                  </a:lnTo>
                  <a:lnTo>
                    <a:pt x="108466" y="357179"/>
                  </a:lnTo>
                  <a:lnTo>
                    <a:pt x="112678" y="374584"/>
                  </a:lnTo>
                  <a:lnTo>
                    <a:pt x="117640" y="40177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425842" y="3734589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14665"/>
                  </a:lnTo>
                  <a:lnTo>
                    <a:pt x="0" y="29566"/>
                  </a:lnTo>
                  <a:lnTo>
                    <a:pt x="0" y="5002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415313" y="360824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504355" y="3413960"/>
              <a:ext cx="109498" cy="433527"/>
            </a:xfrm>
            <a:custGeom>
              <a:avLst/>
              <a:gdLst/>
              <a:ahLst/>
              <a:cxnLst/>
              <a:rect l="0" t="0" r="0" b="0"/>
              <a:pathLst>
                <a:path w="109498" h="433527">
                  <a:moveTo>
                    <a:pt x="68885" y="331158"/>
                  </a:moveTo>
                  <a:lnTo>
                    <a:pt x="65884" y="319557"/>
                  </a:lnTo>
                  <a:lnTo>
                    <a:pt x="62462" y="309708"/>
                  </a:lnTo>
                  <a:lnTo>
                    <a:pt x="58261" y="300717"/>
                  </a:lnTo>
                  <a:lnTo>
                    <a:pt x="53188" y="292793"/>
                  </a:lnTo>
                  <a:lnTo>
                    <a:pt x="47058" y="286711"/>
                  </a:lnTo>
                  <a:lnTo>
                    <a:pt x="39884" y="282756"/>
                  </a:lnTo>
                  <a:lnTo>
                    <a:pt x="32143" y="281074"/>
                  </a:lnTo>
                  <a:lnTo>
                    <a:pt x="24644" y="281910"/>
                  </a:lnTo>
                  <a:lnTo>
                    <a:pt x="17835" y="285149"/>
                  </a:lnTo>
                  <a:lnTo>
                    <a:pt x="11962" y="290730"/>
                  </a:lnTo>
                  <a:lnTo>
                    <a:pt x="7242" y="298811"/>
                  </a:lnTo>
                  <a:lnTo>
                    <a:pt x="3668" y="309235"/>
                  </a:lnTo>
                  <a:lnTo>
                    <a:pt x="1234" y="321282"/>
                  </a:lnTo>
                  <a:lnTo>
                    <a:pt x="33" y="333889"/>
                  </a:lnTo>
                  <a:lnTo>
                    <a:pt x="0" y="346399"/>
                  </a:lnTo>
                  <a:lnTo>
                    <a:pt x="940" y="358557"/>
                  </a:lnTo>
                  <a:lnTo>
                    <a:pt x="2633" y="370329"/>
                  </a:lnTo>
                  <a:lnTo>
                    <a:pt x="4885" y="381758"/>
                  </a:lnTo>
                  <a:lnTo>
                    <a:pt x="7700" y="392755"/>
                  </a:lnTo>
                  <a:lnTo>
                    <a:pt x="11268" y="403083"/>
                  </a:lnTo>
                  <a:lnTo>
                    <a:pt x="15639" y="412652"/>
                  </a:lnTo>
                  <a:lnTo>
                    <a:pt x="21050" y="421045"/>
                  </a:lnTo>
                  <a:lnTo>
                    <a:pt x="27972" y="427474"/>
                  </a:lnTo>
                  <a:lnTo>
                    <a:pt x="36509" y="431674"/>
                  </a:lnTo>
                  <a:lnTo>
                    <a:pt x="45988" y="433526"/>
                  </a:lnTo>
                  <a:lnTo>
                    <a:pt x="55195" y="432807"/>
                  </a:lnTo>
                  <a:lnTo>
                    <a:pt x="63455" y="429651"/>
                  </a:lnTo>
                  <a:lnTo>
                    <a:pt x="70623" y="424297"/>
                  </a:lnTo>
                  <a:lnTo>
                    <a:pt x="76820" y="416899"/>
                  </a:lnTo>
                  <a:lnTo>
                    <a:pt x="82244" y="407740"/>
                  </a:lnTo>
                  <a:lnTo>
                    <a:pt x="87091" y="397015"/>
                  </a:lnTo>
                  <a:lnTo>
                    <a:pt x="91522" y="384770"/>
                  </a:lnTo>
                  <a:lnTo>
                    <a:pt x="95656" y="371160"/>
                  </a:lnTo>
                  <a:lnTo>
                    <a:pt x="99419" y="356275"/>
                  </a:lnTo>
                  <a:lnTo>
                    <a:pt x="102569" y="340075"/>
                  </a:lnTo>
                  <a:lnTo>
                    <a:pt x="105018" y="322656"/>
                  </a:lnTo>
                  <a:lnTo>
                    <a:pt x="106832" y="304230"/>
                  </a:lnTo>
                  <a:lnTo>
                    <a:pt x="108133" y="285028"/>
                  </a:lnTo>
                  <a:lnTo>
                    <a:pt x="109040" y="265274"/>
                  </a:lnTo>
                  <a:lnTo>
                    <a:pt x="109497" y="245619"/>
                  </a:lnTo>
                  <a:lnTo>
                    <a:pt x="109280" y="227110"/>
                  </a:lnTo>
                  <a:lnTo>
                    <a:pt x="108319" y="210207"/>
                  </a:lnTo>
                  <a:lnTo>
                    <a:pt x="106691" y="194382"/>
                  </a:lnTo>
                  <a:lnTo>
                    <a:pt x="104528" y="178454"/>
                  </a:lnTo>
                  <a:lnTo>
                    <a:pt x="101962" y="161734"/>
                  </a:lnTo>
                  <a:lnTo>
                    <a:pt x="99103" y="144211"/>
                  </a:lnTo>
                  <a:lnTo>
                    <a:pt x="96039" y="126282"/>
                  </a:lnTo>
                  <a:lnTo>
                    <a:pt x="92832" y="108254"/>
                  </a:lnTo>
                  <a:lnTo>
                    <a:pt x="89527" y="90435"/>
                  </a:lnTo>
                  <a:lnTo>
                    <a:pt x="86154" y="73178"/>
                  </a:lnTo>
                  <a:lnTo>
                    <a:pt x="82733" y="56624"/>
                  </a:lnTo>
                  <a:lnTo>
                    <a:pt x="79112" y="41053"/>
                  </a:lnTo>
                  <a:lnTo>
                    <a:pt x="74996" y="26961"/>
                  </a:lnTo>
                  <a:lnTo>
                    <a:pt x="70248" y="14510"/>
                  </a:lnTo>
                  <a:lnTo>
                    <a:pt x="64444" y="4606"/>
                  </a:lnTo>
                  <a:lnTo>
                    <a:pt x="57530" y="0"/>
                  </a:lnTo>
                  <a:lnTo>
                    <a:pt x="51072" y="1727"/>
                  </a:lnTo>
                  <a:lnTo>
                    <a:pt x="46334" y="7624"/>
                  </a:lnTo>
                  <a:lnTo>
                    <a:pt x="43180" y="16169"/>
                  </a:lnTo>
                  <a:lnTo>
                    <a:pt x="41132" y="26484"/>
                  </a:lnTo>
                  <a:lnTo>
                    <a:pt x="39812" y="38013"/>
                  </a:lnTo>
                  <a:lnTo>
                    <a:pt x="39125" y="50699"/>
                  </a:lnTo>
                  <a:lnTo>
                    <a:pt x="39212" y="64891"/>
                  </a:lnTo>
                  <a:lnTo>
                    <a:pt x="40093" y="80665"/>
                  </a:lnTo>
                  <a:lnTo>
                    <a:pt x="41503" y="97668"/>
                  </a:lnTo>
                  <a:lnTo>
                    <a:pt x="42991" y="115307"/>
                  </a:lnTo>
                  <a:lnTo>
                    <a:pt x="44292" y="133166"/>
                  </a:lnTo>
                  <a:lnTo>
                    <a:pt x="45488" y="150716"/>
                  </a:lnTo>
                  <a:lnTo>
                    <a:pt x="46898" y="167267"/>
                  </a:lnTo>
                  <a:lnTo>
                    <a:pt x="48697" y="182552"/>
                  </a:lnTo>
                  <a:lnTo>
                    <a:pt x="50908" y="196967"/>
                  </a:lnTo>
                  <a:lnTo>
                    <a:pt x="53470" y="211341"/>
                  </a:lnTo>
                  <a:lnTo>
                    <a:pt x="56308" y="226165"/>
                  </a:lnTo>
                  <a:lnTo>
                    <a:pt x="59349" y="241414"/>
                  </a:lnTo>
                  <a:lnTo>
                    <a:pt x="62538" y="256738"/>
                  </a:lnTo>
                  <a:lnTo>
                    <a:pt x="65832" y="271899"/>
                  </a:lnTo>
                  <a:lnTo>
                    <a:pt x="69366" y="286657"/>
                  </a:lnTo>
                  <a:lnTo>
                    <a:pt x="73424" y="300714"/>
                  </a:lnTo>
                  <a:lnTo>
                    <a:pt x="78110" y="313969"/>
                  </a:lnTo>
                  <a:lnTo>
                    <a:pt x="83076" y="326243"/>
                  </a:lnTo>
                  <a:lnTo>
                    <a:pt x="88092" y="338487"/>
                  </a:lnTo>
                  <a:lnTo>
                    <a:pt x="93602" y="352897"/>
                  </a:lnTo>
                  <a:lnTo>
                    <a:pt x="100471" y="37327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89054" y="3797760"/>
              <a:ext cx="48435" cy="189514"/>
            </a:xfrm>
            <a:custGeom>
              <a:avLst/>
              <a:gdLst/>
              <a:ahLst/>
              <a:cxnLst/>
              <a:rect l="0" t="0" r="0" b="0"/>
              <a:pathLst>
                <a:path w="48435" h="189514">
                  <a:moveTo>
                    <a:pt x="0" y="0"/>
                  </a:moveTo>
                  <a:lnTo>
                    <a:pt x="5867" y="5935"/>
                  </a:lnTo>
                  <a:lnTo>
                    <a:pt x="11432" y="12139"/>
                  </a:lnTo>
                  <a:lnTo>
                    <a:pt x="17227" y="19235"/>
                  </a:lnTo>
                  <a:lnTo>
                    <a:pt x="23135" y="27175"/>
                  </a:lnTo>
                  <a:lnTo>
                    <a:pt x="28817" y="35822"/>
                  </a:lnTo>
                  <a:lnTo>
                    <a:pt x="34086" y="45026"/>
                  </a:lnTo>
                  <a:lnTo>
                    <a:pt x="38764" y="54971"/>
                  </a:lnTo>
                  <a:lnTo>
                    <a:pt x="42602" y="66157"/>
                  </a:lnTo>
                  <a:lnTo>
                    <a:pt x="45545" y="78752"/>
                  </a:lnTo>
                  <a:lnTo>
                    <a:pt x="47538" y="92464"/>
                  </a:lnTo>
                  <a:lnTo>
                    <a:pt x="48434" y="106738"/>
                  </a:lnTo>
                  <a:lnTo>
                    <a:pt x="48260" y="121177"/>
                  </a:lnTo>
                  <a:lnTo>
                    <a:pt x="47142" y="135188"/>
                  </a:lnTo>
                  <a:lnTo>
                    <a:pt x="45004" y="149377"/>
                  </a:lnTo>
                  <a:lnTo>
                    <a:pt x="40541" y="166103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1709696" y="4605642"/>
            <a:ext cx="1371285" cy="455539"/>
            <a:chOff x="1709696" y="4605642"/>
            <a:chExt cx="1371285" cy="455539"/>
          </a:xfrm>
        </p:grpSpPr>
        <p:sp>
          <p:nvSpPr>
            <p:cNvPr id="98" name="Freeform 97"/>
            <p:cNvSpPr/>
            <p:nvPr/>
          </p:nvSpPr>
          <p:spPr>
            <a:xfrm>
              <a:off x="1709696" y="4674803"/>
              <a:ext cx="221100" cy="212914"/>
            </a:xfrm>
            <a:custGeom>
              <a:avLst/>
              <a:gdLst/>
              <a:ahLst/>
              <a:cxnLst/>
              <a:rect l="0" t="0" r="0" b="0"/>
              <a:pathLst>
                <a:path w="221100" h="212914">
                  <a:moveTo>
                    <a:pt x="0" y="49465"/>
                  </a:moveTo>
                  <a:lnTo>
                    <a:pt x="67" y="61133"/>
                  </a:lnTo>
                  <a:lnTo>
                    <a:pt x="708" y="71622"/>
                  </a:lnTo>
                  <a:lnTo>
                    <a:pt x="2004" y="81933"/>
                  </a:lnTo>
                  <a:lnTo>
                    <a:pt x="3864" y="92580"/>
                  </a:lnTo>
                  <a:lnTo>
                    <a:pt x="6181" y="104220"/>
                  </a:lnTo>
                  <a:lnTo>
                    <a:pt x="8847" y="117111"/>
                  </a:lnTo>
                  <a:lnTo>
                    <a:pt x="11771" y="131018"/>
                  </a:lnTo>
                  <a:lnTo>
                    <a:pt x="14878" y="145421"/>
                  </a:lnTo>
                  <a:lnTo>
                    <a:pt x="18113" y="159955"/>
                  </a:lnTo>
                  <a:lnTo>
                    <a:pt x="21437" y="174288"/>
                  </a:lnTo>
                  <a:lnTo>
                    <a:pt x="24821" y="188058"/>
                  </a:lnTo>
                  <a:lnTo>
                    <a:pt x="28222" y="201052"/>
                  </a:lnTo>
                  <a:lnTo>
                    <a:pt x="30760" y="210546"/>
                  </a:lnTo>
                  <a:lnTo>
                    <a:pt x="31388" y="212913"/>
                  </a:lnTo>
                  <a:lnTo>
                    <a:pt x="30505" y="208908"/>
                  </a:lnTo>
                  <a:lnTo>
                    <a:pt x="28816" y="200522"/>
                  </a:lnTo>
                  <a:lnTo>
                    <a:pt x="26996" y="189559"/>
                  </a:lnTo>
                  <a:lnTo>
                    <a:pt x="25400" y="177190"/>
                  </a:lnTo>
                  <a:lnTo>
                    <a:pt x="23971" y="164234"/>
                  </a:lnTo>
                  <a:lnTo>
                    <a:pt x="22388" y="151350"/>
                  </a:lnTo>
                  <a:lnTo>
                    <a:pt x="20468" y="138844"/>
                  </a:lnTo>
                  <a:lnTo>
                    <a:pt x="18344" y="126452"/>
                  </a:lnTo>
                  <a:lnTo>
                    <a:pt x="16369" y="113514"/>
                  </a:lnTo>
                  <a:lnTo>
                    <a:pt x="14752" y="99699"/>
                  </a:lnTo>
                  <a:lnTo>
                    <a:pt x="13853" y="85484"/>
                  </a:lnTo>
                  <a:lnTo>
                    <a:pt x="14239" y="71925"/>
                  </a:lnTo>
                  <a:lnTo>
                    <a:pt x="16103" y="59607"/>
                  </a:lnTo>
                  <a:lnTo>
                    <a:pt x="19476" y="49406"/>
                  </a:lnTo>
                  <a:lnTo>
                    <a:pt x="24407" y="42680"/>
                  </a:lnTo>
                  <a:lnTo>
                    <a:pt x="30751" y="39838"/>
                  </a:lnTo>
                  <a:lnTo>
                    <a:pt x="37923" y="40491"/>
                  </a:lnTo>
                  <a:lnTo>
                    <a:pt x="45035" y="43955"/>
                  </a:lnTo>
                  <a:lnTo>
                    <a:pt x="51588" y="49534"/>
                  </a:lnTo>
                  <a:lnTo>
                    <a:pt x="57458" y="56645"/>
                  </a:lnTo>
                  <a:lnTo>
                    <a:pt x="62708" y="64836"/>
                  </a:lnTo>
                  <a:lnTo>
                    <a:pt x="67475" y="73745"/>
                  </a:lnTo>
                  <a:lnTo>
                    <a:pt x="72394" y="81929"/>
                  </a:lnTo>
                  <a:lnTo>
                    <a:pt x="78156" y="86054"/>
                  </a:lnTo>
                  <a:lnTo>
                    <a:pt x="84076" y="84793"/>
                  </a:lnTo>
                  <a:lnTo>
                    <a:pt x="89239" y="80121"/>
                  </a:lnTo>
                  <a:lnTo>
                    <a:pt x="93691" y="73250"/>
                  </a:lnTo>
                  <a:lnTo>
                    <a:pt x="97705" y="64613"/>
                  </a:lnTo>
                  <a:lnTo>
                    <a:pt x="101482" y="54533"/>
                  </a:lnTo>
                  <a:lnTo>
                    <a:pt x="105302" y="43653"/>
                  </a:lnTo>
                  <a:lnTo>
                    <a:pt x="109533" y="32878"/>
                  </a:lnTo>
                  <a:lnTo>
                    <a:pt x="114339" y="22716"/>
                  </a:lnTo>
                  <a:lnTo>
                    <a:pt x="119868" y="13774"/>
                  </a:lnTo>
                  <a:lnTo>
                    <a:pt x="126333" y="6903"/>
                  </a:lnTo>
                  <a:lnTo>
                    <a:pt x="133754" y="2366"/>
                  </a:lnTo>
                  <a:lnTo>
                    <a:pt x="141839" y="100"/>
                  </a:lnTo>
                  <a:lnTo>
                    <a:pt x="150103" y="0"/>
                  </a:lnTo>
                  <a:lnTo>
                    <a:pt x="158246" y="1789"/>
                  </a:lnTo>
                  <a:lnTo>
                    <a:pt x="166000" y="5410"/>
                  </a:lnTo>
                  <a:lnTo>
                    <a:pt x="173054" y="11104"/>
                  </a:lnTo>
                  <a:lnTo>
                    <a:pt x="179314" y="18815"/>
                  </a:lnTo>
                  <a:lnTo>
                    <a:pt x="184855" y="28075"/>
                  </a:lnTo>
                  <a:lnTo>
                    <a:pt x="189820" y="38199"/>
                  </a:lnTo>
                  <a:lnTo>
                    <a:pt x="194349" y="48713"/>
                  </a:lnTo>
                  <a:lnTo>
                    <a:pt x="198562" y="59534"/>
                  </a:lnTo>
                  <a:lnTo>
                    <a:pt x="202553" y="70858"/>
                  </a:lnTo>
                  <a:lnTo>
                    <a:pt x="206385" y="82770"/>
                  </a:lnTo>
                  <a:lnTo>
                    <a:pt x="209943" y="95229"/>
                  </a:lnTo>
                  <a:lnTo>
                    <a:pt x="212953" y="108131"/>
                  </a:lnTo>
                  <a:lnTo>
                    <a:pt x="215309" y="121357"/>
                  </a:lnTo>
                  <a:lnTo>
                    <a:pt x="217063" y="134401"/>
                  </a:lnTo>
                  <a:lnTo>
                    <a:pt x="218514" y="147763"/>
                  </a:lnTo>
                  <a:lnTo>
                    <a:pt x="219786" y="163733"/>
                  </a:lnTo>
                  <a:lnTo>
                    <a:pt x="221099" y="18633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970903" y="4695085"/>
              <a:ext cx="159934" cy="162398"/>
            </a:xfrm>
            <a:custGeom>
              <a:avLst/>
              <a:gdLst/>
              <a:ahLst/>
              <a:cxnLst/>
              <a:rect l="0" t="0" r="0" b="0"/>
              <a:pathLst>
                <a:path w="159934" h="162398">
                  <a:moveTo>
                    <a:pt x="107291" y="60768"/>
                  </a:moveTo>
                  <a:lnTo>
                    <a:pt x="104290" y="51967"/>
                  </a:lnTo>
                  <a:lnTo>
                    <a:pt x="100868" y="43621"/>
                  </a:lnTo>
                  <a:lnTo>
                    <a:pt x="96667" y="34931"/>
                  </a:lnTo>
                  <a:lnTo>
                    <a:pt x="91594" y="26156"/>
                  </a:lnTo>
                  <a:lnTo>
                    <a:pt x="85464" y="17957"/>
                  </a:lnTo>
                  <a:lnTo>
                    <a:pt x="78281" y="10685"/>
                  </a:lnTo>
                  <a:lnTo>
                    <a:pt x="70193" y="4841"/>
                  </a:lnTo>
                  <a:lnTo>
                    <a:pt x="61398" y="1206"/>
                  </a:lnTo>
                  <a:lnTo>
                    <a:pt x="52087" y="0"/>
                  </a:lnTo>
                  <a:lnTo>
                    <a:pt x="42736" y="1295"/>
                  </a:lnTo>
                  <a:lnTo>
                    <a:pt x="34071" y="5272"/>
                  </a:lnTo>
                  <a:lnTo>
                    <a:pt x="26433" y="11756"/>
                  </a:lnTo>
                  <a:lnTo>
                    <a:pt x="19815" y="20158"/>
                  </a:lnTo>
                  <a:lnTo>
                    <a:pt x="14054" y="29689"/>
                  </a:lnTo>
                  <a:lnTo>
                    <a:pt x="8964" y="39794"/>
                  </a:lnTo>
                  <a:lnTo>
                    <a:pt x="4696" y="50167"/>
                  </a:lnTo>
                  <a:lnTo>
                    <a:pt x="1726" y="60657"/>
                  </a:lnTo>
                  <a:lnTo>
                    <a:pt x="207" y="71196"/>
                  </a:lnTo>
                  <a:lnTo>
                    <a:pt x="0" y="81917"/>
                  </a:lnTo>
                  <a:lnTo>
                    <a:pt x="848" y="93115"/>
                  </a:lnTo>
                  <a:lnTo>
                    <a:pt x="2497" y="104905"/>
                  </a:lnTo>
                  <a:lnTo>
                    <a:pt x="4891" y="116927"/>
                  </a:lnTo>
                  <a:lnTo>
                    <a:pt x="8167" y="128466"/>
                  </a:lnTo>
                  <a:lnTo>
                    <a:pt x="12337" y="139137"/>
                  </a:lnTo>
                  <a:lnTo>
                    <a:pt x="17440" y="148420"/>
                  </a:lnTo>
                  <a:lnTo>
                    <a:pt x="23622" y="155518"/>
                  </a:lnTo>
                  <a:lnTo>
                    <a:pt x="30854" y="160202"/>
                  </a:lnTo>
                  <a:lnTo>
                    <a:pt x="38812" y="162397"/>
                  </a:lnTo>
                  <a:lnTo>
                    <a:pt x="46993" y="161915"/>
                  </a:lnTo>
                  <a:lnTo>
                    <a:pt x="55079" y="158927"/>
                  </a:lnTo>
                  <a:lnTo>
                    <a:pt x="62796" y="153857"/>
                  </a:lnTo>
                  <a:lnTo>
                    <a:pt x="69824" y="147183"/>
                  </a:lnTo>
                  <a:lnTo>
                    <a:pt x="76063" y="139326"/>
                  </a:lnTo>
                  <a:lnTo>
                    <a:pt x="81421" y="130462"/>
                  </a:lnTo>
                  <a:lnTo>
                    <a:pt x="85729" y="120536"/>
                  </a:lnTo>
                  <a:lnTo>
                    <a:pt x="89026" y="109670"/>
                  </a:lnTo>
                  <a:lnTo>
                    <a:pt x="92361" y="100456"/>
                  </a:lnTo>
                  <a:lnTo>
                    <a:pt x="96644" y="96543"/>
                  </a:lnTo>
                  <a:lnTo>
                    <a:pt x="101280" y="97711"/>
                  </a:lnTo>
                  <a:lnTo>
                    <a:pt x="106232" y="102387"/>
                  </a:lnTo>
                  <a:lnTo>
                    <a:pt x="111752" y="108934"/>
                  </a:lnTo>
                  <a:lnTo>
                    <a:pt x="118149" y="115884"/>
                  </a:lnTo>
                  <a:lnTo>
                    <a:pt x="125482" y="122454"/>
                  </a:lnTo>
                  <a:lnTo>
                    <a:pt x="133182" y="128248"/>
                  </a:lnTo>
                  <a:lnTo>
                    <a:pt x="140929" y="133566"/>
                  </a:lnTo>
                  <a:lnTo>
                    <a:pt x="149402" y="138864"/>
                  </a:lnTo>
                  <a:lnTo>
                    <a:pt x="159933" y="14499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109779" y="4671626"/>
              <a:ext cx="73701" cy="126342"/>
            </a:xfrm>
            <a:custGeom>
              <a:avLst/>
              <a:gdLst/>
              <a:ahLst/>
              <a:cxnLst/>
              <a:rect l="0" t="0" r="0" b="0"/>
              <a:pathLst>
                <a:path w="73701" h="126342">
                  <a:moveTo>
                    <a:pt x="0" y="0"/>
                  </a:moveTo>
                  <a:lnTo>
                    <a:pt x="3001" y="11667"/>
                  </a:lnTo>
                  <a:lnTo>
                    <a:pt x="6424" y="22157"/>
                  </a:lnTo>
                  <a:lnTo>
                    <a:pt x="10620" y="32458"/>
                  </a:lnTo>
                  <a:lnTo>
                    <a:pt x="15520" y="42760"/>
                  </a:lnTo>
                  <a:lnTo>
                    <a:pt x="21001" y="53103"/>
                  </a:lnTo>
                  <a:lnTo>
                    <a:pt x="26931" y="63488"/>
                  </a:lnTo>
                  <a:lnTo>
                    <a:pt x="33193" y="73744"/>
                  </a:lnTo>
                  <a:lnTo>
                    <a:pt x="39692" y="83553"/>
                  </a:lnTo>
                  <a:lnTo>
                    <a:pt x="46347" y="92771"/>
                  </a:lnTo>
                  <a:lnTo>
                    <a:pt x="52804" y="101123"/>
                  </a:lnTo>
                  <a:lnTo>
                    <a:pt x="59065" y="108944"/>
                  </a:lnTo>
                  <a:lnTo>
                    <a:pt x="65679" y="116921"/>
                  </a:lnTo>
                  <a:lnTo>
                    <a:pt x="73700" y="12634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162422" y="4650569"/>
              <a:ext cx="63172" cy="410612"/>
            </a:xfrm>
            <a:custGeom>
              <a:avLst/>
              <a:gdLst/>
              <a:ahLst/>
              <a:cxnLst/>
              <a:rect l="0" t="0" r="0" b="0"/>
              <a:pathLst>
                <a:path w="63172" h="410612">
                  <a:moveTo>
                    <a:pt x="63171" y="0"/>
                  </a:moveTo>
                  <a:lnTo>
                    <a:pt x="60237" y="11735"/>
                  </a:lnTo>
                  <a:lnTo>
                    <a:pt x="57455" y="22863"/>
                  </a:lnTo>
                  <a:lnTo>
                    <a:pt x="54555" y="34457"/>
                  </a:lnTo>
                  <a:lnTo>
                    <a:pt x="51515" y="46446"/>
                  </a:lnTo>
                  <a:lnTo>
                    <a:pt x="48350" y="58457"/>
                  </a:lnTo>
                  <a:lnTo>
                    <a:pt x="45086" y="70261"/>
                  </a:lnTo>
                  <a:lnTo>
                    <a:pt x="41748" y="81787"/>
                  </a:lnTo>
                  <a:lnTo>
                    <a:pt x="38357" y="93055"/>
                  </a:lnTo>
                  <a:lnTo>
                    <a:pt x="34927" y="104128"/>
                  </a:lnTo>
                  <a:lnTo>
                    <a:pt x="31473" y="115547"/>
                  </a:lnTo>
                  <a:lnTo>
                    <a:pt x="28000" y="128278"/>
                  </a:lnTo>
                  <a:lnTo>
                    <a:pt x="24516" y="142732"/>
                  </a:lnTo>
                  <a:lnTo>
                    <a:pt x="21023" y="158512"/>
                  </a:lnTo>
                  <a:lnTo>
                    <a:pt x="17525" y="174714"/>
                  </a:lnTo>
                  <a:lnTo>
                    <a:pt x="14027" y="190767"/>
                  </a:lnTo>
                  <a:lnTo>
                    <a:pt x="10696" y="206782"/>
                  </a:lnTo>
                  <a:lnTo>
                    <a:pt x="7838" y="223352"/>
                  </a:lnTo>
                  <a:lnTo>
                    <a:pt x="5584" y="240794"/>
                  </a:lnTo>
                  <a:lnTo>
                    <a:pt x="3901" y="259117"/>
                  </a:lnTo>
                  <a:lnTo>
                    <a:pt x="2689" y="278190"/>
                  </a:lnTo>
                  <a:lnTo>
                    <a:pt x="1836" y="297828"/>
                  </a:lnTo>
                  <a:lnTo>
                    <a:pt x="1245" y="317549"/>
                  </a:lnTo>
                  <a:lnTo>
                    <a:pt x="775" y="338825"/>
                  </a:lnTo>
                  <a:lnTo>
                    <a:pt x="384" y="366876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278235" y="4819025"/>
              <a:ext cx="34498" cy="168456"/>
            </a:xfrm>
            <a:custGeom>
              <a:avLst/>
              <a:gdLst/>
              <a:ahLst/>
              <a:cxnLst/>
              <a:rect l="0" t="0" r="0" b="0"/>
              <a:pathLst>
                <a:path w="34498" h="168456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50"/>
                  </a:lnTo>
                  <a:lnTo>
                    <a:pt x="11656" y="35144"/>
                  </a:lnTo>
                  <a:lnTo>
                    <a:pt x="14821" y="45288"/>
                  </a:lnTo>
                  <a:lnTo>
                    <a:pt x="18085" y="56328"/>
                  </a:lnTo>
                  <a:lnTo>
                    <a:pt x="21424" y="67995"/>
                  </a:lnTo>
                  <a:lnTo>
                    <a:pt x="24815" y="79817"/>
                  </a:lnTo>
                  <a:lnTo>
                    <a:pt x="28234" y="91506"/>
                  </a:lnTo>
                  <a:lnTo>
                    <a:pt x="31343" y="102963"/>
                  </a:lnTo>
                  <a:lnTo>
                    <a:pt x="33519" y="114189"/>
                  </a:lnTo>
                  <a:lnTo>
                    <a:pt x="34497" y="125208"/>
                  </a:lnTo>
                  <a:lnTo>
                    <a:pt x="34305" y="135609"/>
                  </a:lnTo>
                  <a:lnTo>
                    <a:pt x="32962" y="145569"/>
                  </a:lnTo>
                  <a:lnTo>
                    <a:pt x="29229" y="155963"/>
                  </a:lnTo>
                  <a:lnTo>
                    <a:pt x="21057" y="16845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438722" y="4609177"/>
              <a:ext cx="144841" cy="252001"/>
            </a:xfrm>
            <a:custGeom>
              <a:avLst/>
              <a:gdLst/>
              <a:ahLst/>
              <a:cxnLst/>
              <a:rect l="0" t="0" r="0" b="0"/>
              <a:pathLst>
                <a:path w="144841" h="252001">
                  <a:moveTo>
                    <a:pt x="113254" y="41392"/>
                  </a:moveTo>
                  <a:lnTo>
                    <a:pt x="107387" y="35524"/>
                  </a:lnTo>
                  <a:lnTo>
                    <a:pt x="101822" y="29959"/>
                  </a:lnTo>
                  <a:lnTo>
                    <a:pt x="96019" y="24165"/>
                  </a:lnTo>
                  <a:lnTo>
                    <a:pt x="89765" y="18257"/>
                  </a:lnTo>
                  <a:lnTo>
                    <a:pt x="82787" y="12576"/>
                  </a:lnTo>
                  <a:lnTo>
                    <a:pt x="75010" y="7315"/>
                  </a:lnTo>
                  <a:lnTo>
                    <a:pt x="66681" y="2983"/>
                  </a:lnTo>
                  <a:lnTo>
                    <a:pt x="58251" y="442"/>
                  </a:lnTo>
                  <a:lnTo>
                    <a:pt x="49990" y="0"/>
                  </a:lnTo>
                  <a:lnTo>
                    <a:pt x="41988" y="1485"/>
                  </a:lnTo>
                  <a:lnTo>
                    <a:pt x="34234" y="4534"/>
                  </a:lnTo>
                  <a:lnTo>
                    <a:pt x="26696" y="8781"/>
                  </a:lnTo>
                  <a:lnTo>
                    <a:pt x="19651" y="14391"/>
                  </a:lnTo>
                  <a:lnTo>
                    <a:pt x="13672" y="22037"/>
                  </a:lnTo>
                  <a:lnTo>
                    <a:pt x="8984" y="31916"/>
                  </a:lnTo>
                  <a:lnTo>
                    <a:pt x="5496" y="43633"/>
                  </a:lnTo>
                  <a:lnTo>
                    <a:pt x="2989" y="56486"/>
                  </a:lnTo>
                  <a:lnTo>
                    <a:pt x="1232" y="69942"/>
                  </a:lnTo>
                  <a:lnTo>
                    <a:pt x="186" y="83534"/>
                  </a:lnTo>
                  <a:lnTo>
                    <a:pt x="0" y="96798"/>
                  </a:lnTo>
                  <a:lnTo>
                    <a:pt x="686" y="109529"/>
                  </a:lnTo>
                  <a:lnTo>
                    <a:pt x="2127" y="121719"/>
                  </a:lnTo>
                  <a:lnTo>
                    <a:pt x="4166" y="133452"/>
                  </a:lnTo>
                  <a:lnTo>
                    <a:pt x="6648" y="144833"/>
                  </a:lnTo>
                  <a:lnTo>
                    <a:pt x="9450" y="155952"/>
                  </a:lnTo>
                  <a:lnTo>
                    <a:pt x="12477" y="166887"/>
                  </a:lnTo>
                  <a:lnTo>
                    <a:pt x="15664" y="177692"/>
                  </a:lnTo>
                  <a:lnTo>
                    <a:pt x="19125" y="188408"/>
                  </a:lnTo>
                  <a:lnTo>
                    <a:pt x="23134" y="199062"/>
                  </a:lnTo>
                  <a:lnTo>
                    <a:pt x="27801" y="209667"/>
                  </a:lnTo>
                  <a:lnTo>
                    <a:pt x="33243" y="219906"/>
                  </a:lnTo>
                  <a:lnTo>
                    <a:pt x="39652" y="229176"/>
                  </a:lnTo>
                  <a:lnTo>
                    <a:pt x="47041" y="237214"/>
                  </a:lnTo>
                  <a:lnTo>
                    <a:pt x="55274" y="243763"/>
                  </a:lnTo>
                  <a:lnTo>
                    <a:pt x="64172" y="248414"/>
                  </a:lnTo>
                  <a:lnTo>
                    <a:pt x="73563" y="251127"/>
                  </a:lnTo>
                  <a:lnTo>
                    <a:pt x="83308" y="252000"/>
                  </a:lnTo>
                  <a:lnTo>
                    <a:pt x="93302" y="251082"/>
                  </a:lnTo>
                  <a:lnTo>
                    <a:pt x="103454" y="248588"/>
                  </a:lnTo>
                  <a:lnTo>
                    <a:pt x="113256" y="245137"/>
                  </a:lnTo>
                  <a:lnTo>
                    <a:pt x="122739" y="241319"/>
                  </a:lnTo>
                  <a:lnTo>
                    <a:pt x="132736" y="236803"/>
                  </a:lnTo>
                  <a:lnTo>
                    <a:pt x="144840" y="23090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629775" y="4673309"/>
              <a:ext cx="132772" cy="150452"/>
            </a:xfrm>
            <a:custGeom>
              <a:avLst/>
              <a:gdLst/>
              <a:ahLst/>
              <a:cxnLst/>
              <a:rect l="0" t="0" r="0" b="0"/>
              <a:pathLst>
                <a:path w="132772" h="150452">
                  <a:moveTo>
                    <a:pt x="90657" y="40431"/>
                  </a:moveTo>
                  <a:lnTo>
                    <a:pt x="87656" y="31696"/>
                  </a:lnTo>
                  <a:lnTo>
                    <a:pt x="84234" y="23990"/>
                  </a:lnTo>
                  <a:lnTo>
                    <a:pt x="80029" y="16602"/>
                  </a:lnTo>
                  <a:lnTo>
                    <a:pt x="74783" y="9859"/>
                  </a:lnTo>
                  <a:lnTo>
                    <a:pt x="68005" y="4626"/>
                  </a:lnTo>
                  <a:lnTo>
                    <a:pt x="59582" y="1269"/>
                  </a:lnTo>
                  <a:lnTo>
                    <a:pt x="50187" y="0"/>
                  </a:lnTo>
                  <a:lnTo>
                    <a:pt x="41041" y="1120"/>
                  </a:lnTo>
                  <a:lnTo>
                    <a:pt x="32824" y="4543"/>
                  </a:lnTo>
                  <a:lnTo>
                    <a:pt x="25685" y="9909"/>
                  </a:lnTo>
                  <a:lnTo>
                    <a:pt x="19509" y="16782"/>
                  </a:lnTo>
                  <a:lnTo>
                    <a:pt x="14103" y="24772"/>
                  </a:lnTo>
                  <a:lnTo>
                    <a:pt x="9439" y="33727"/>
                  </a:lnTo>
                  <a:lnTo>
                    <a:pt x="5662" y="43713"/>
                  </a:lnTo>
                  <a:lnTo>
                    <a:pt x="2786" y="54693"/>
                  </a:lnTo>
                  <a:lnTo>
                    <a:pt x="851" y="66675"/>
                  </a:lnTo>
                  <a:lnTo>
                    <a:pt x="0" y="79783"/>
                  </a:lnTo>
                  <a:lnTo>
                    <a:pt x="217" y="93957"/>
                  </a:lnTo>
                  <a:lnTo>
                    <a:pt x="1667" y="108374"/>
                  </a:lnTo>
                  <a:lnTo>
                    <a:pt x="4769" y="121601"/>
                  </a:lnTo>
                  <a:lnTo>
                    <a:pt x="9594" y="132919"/>
                  </a:lnTo>
                  <a:lnTo>
                    <a:pt x="15765" y="141819"/>
                  </a:lnTo>
                  <a:lnTo>
                    <a:pt x="22664" y="147673"/>
                  </a:lnTo>
                  <a:lnTo>
                    <a:pt x="29850" y="150451"/>
                  </a:lnTo>
                  <a:lnTo>
                    <a:pt x="36944" y="150417"/>
                  </a:lnTo>
                  <a:lnTo>
                    <a:pt x="43546" y="147836"/>
                  </a:lnTo>
                  <a:lnTo>
                    <a:pt x="49495" y="143105"/>
                  </a:lnTo>
                  <a:lnTo>
                    <a:pt x="54658" y="136529"/>
                  </a:lnTo>
                  <a:lnTo>
                    <a:pt x="58835" y="128230"/>
                  </a:lnTo>
                  <a:lnTo>
                    <a:pt x="62018" y="118431"/>
                  </a:lnTo>
                  <a:lnTo>
                    <a:pt x="64343" y="107429"/>
                  </a:lnTo>
                  <a:lnTo>
                    <a:pt x="65995" y="95521"/>
                  </a:lnTo>
                  <a:lnTo>
                    <a:pt x="67160" y="82987"/>
                  </a:lnTo>
                  <a:lnTo>
                    <a:pt x="68440" y="71180"/>
                  </a:lnTo>
                  <a:lnTo>
                    <a:pt x="70767" y="63649"/>
                  </a:lnTo>
                  <a:lnTo>
                    <a:pt x="74028" y="62276"/>
                  </a:lnTo>
                  <a:lnTo>
                    <a:pt x="77447" y="65209"/>
                  </a:lnTo>
                  <a:lnTo>
                    <a:pt x="80995" y="70667"/>
                  </a:lnTo>
                  <a:lnTo>
                    <a:pt x="85000" y="77358"/>
                  </a:lnTo>
                  <a:lnTo>
                    <a:pt x="89624" y="84534"/>
                  </a:lnTo>
                  <a:lnTo>
                    <a:pt x="94925" y="91542"/>
                  </a:lnTo>
                  <a:lnTo>
                    <a:pt x="101683" y="98329"/>
                  </a:lnTo>
                  <a:lnTo>
                    <a:pt x="112728" y="105482"/>
                  </a:lnTo>
                  <a:lnTo>
                    <a:pt x="132771" y="11413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794132" y="4605642"/>
              <a:ext cx="126343" cy="171270"/>
            </a:xfrm>
            <a:custGeom>
              <a:avLst/>
              <a:gdLst/>
              <a:ahLst/>
              <a:cxnLst/>
              <a:rect l="0" t="0" r="0" b="0"/>
              <a:pathLst>
                <a:path w="126343" h="171270">
                  <a:moveTo>
                    <a:pt x="0" y="87040"/>
                  </a:moveTo>
                  <a:lnTo>
                    <a:pt x="2934" y="101576"/>
                  </a:lnTo>
                  <a:lnTo>
                    <a:pt x="5716" y="114206"/>
                  </a:lnTo>
                  <a:lnTo>
                    <a:pt x="8615" y="126111"/>
                  </a:lnTo>
                  <a:lnTo>
                    <a:pt x="11655" y="137593"/>
                  </a:lnTo>
                  <a:lnTo>
                    <a:pt x="14820" y="148785"/>
                  </a:lnTo>
                  <a:lnTo>
                    <a:pt x="18068" y="159702"/>
                  </a:lnTo>
                  <a:lnTo>
                    <a:pt x="20787" y="167937"/>
                  </a:lnTo>
                  <a:lnTo>
                    <a:pt x="22049" y="170404"/>
                  </a:lnTo>
                  <a:lnTo>
                    <a:pt x="21812" y="168069"/>
                  </a:lnTo>
                  <a:lnTo>
                    <a:pt x="20459" y="162599"/>
                  </a:lnTo>
                  <a:lnTo>
                    <a:pt x="18357" y="155036"/>
                  </a:lnTo>
                  <a:lnTo>
                    <a:pt x="15767" y="145828"/>
                  </a:lnTo>
                  <a:lnTo>
                    <a:pt x="12866" y="135294"/>
                  </a:lnTo>
                  <a:lnTo>
                    <a:pt x="9927" y="123741"/>
                  </a:lnTo>
                  <a:lnTo>
                    <a:pt x="7327" y="111434"/>
                  </a:lnTo>
                  <a:lnTo>
                    <a:pt x="5245" y="98587"/>
                  </a:lnTo>
                  <a:lnTo>
                    <a:pt x="3675" y="85362"/>
                  </a:lnTo>
                  <a:lnTo>
                    <a:pt x="2539" y="71875"/>
                  </a:lnTo>
                  <a:lnTo>
                    <a:pt x="1746" y="58218"/>
                  </a:lnTo>
                  <a:lnTo>
                    <a:pt x="1534" y="44775"/>
                  </a:lnTo>
                  <a:lnTo>
                    <a:pt x="2448" y="32202"/>
                  </a:lnTo>
                  <a:lnTo>
                    <a:pt x="4699" y="20801"/>
                  </a:lnTo>
                  <a:lnTo>
                    <a:pt x="8346" y="11180"/>
                  </a:lnTo>
                  <a:lnTo>
                    <a:pt x="13469" y="4379"/>
                  </a:lnTo>
                  <a:lnTo>
                    <a:pt x="19954" y="704"/>
                  </a:lnTo>
                  <a:lnTo>
                    <a:pt x="27563" y="0"/>
                  </a:lnTo>
                  <a:lnTo>
                    <a:pt x="36033" y="2020"/>
                  </a:lnTo>
                  <a:lnTo>
                    <a:pt x="45128" y="6338"/>
                  </a:lnTo>
                  <a:lnTo>
                    <a:pt x="54504" y="12452"/>
                  </a:lnTo>
                  <a:lnTo>
                    <a:pt x="63718" y="19901"/>
                  </a:lnTo>
                  <a:lnTo>
                    <a:pt x="72537" y="28308"/>
                  </a:lnTo>
                  <a:lnTo>
                    <a:pt x="80763" y="37390"/>
                  </a:lnTo>
                  <a:lnTo>
                    <a:pt x="88143" y="46937"/>
                  </a:lnTo>
                  <a:lnTo>
                    <a:pt x="94625" y="56803"/>
                  </a:lnTo>
                  <a:lnTo>
                    <a:pt x="100318" y="66886"/>
                  </a:lnTo>
                  <a:lnTo>
                    <a:pt x="105384" y="77116"/>
                  </a:lnTo>
                  <a:lnTo>
                    <a:pt x="109977" y="87448"/>
                  </a:lnTo>
                  <a:lnTo>
                    <a:pt x="114064" y="98016"/>
                  </a:lnTo>
                  <a:lnTo>
                    <a:pt x="117437" y="109103"/>
                  </a:lnTo>
                  <a:lnTo>
                    <a:pt x="120041" y="120807"/>
                  </a:lnTo>
                  <a:lnTo>
                    <a:pt x="121963" y="132474"/>
                  </a:lnTo>
                  <a:lnTo>
                    <a:pt x="123545" y="143945"/>
                  </a:lnTo>
                  <a:lnTo>
                    <a:pt x="124925" y="156227"/>
                  </a:lnTo>
                  <a:lnTo>
                    <a:pt x="126342" y="17126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025759" y="4755853"/>
              <a:ext cx="55222" cy="178986"/>
            </a:xfrm>
            <a:custGeom>
              <a:avLst/>
              <a:gdLst/>
              <a:ahLst/>
              <a:cxnLst/>
              <a:rect l="0" t="0" r="0" b="0"/>
              <a:pathLst>
                <a:path w="55222" h="178986">
                  <a:moveTo>
                    <a:pt x="0" y="0"/>
                  </a:moveTo>
                  <a:lnTo>
                    <a:pt x="5867" y="8735"/>
                  </a:lnTo>
                  <a:lnTo>
                    <a:pt x="11431" y="16441"/>
                  </a:lnTo>
                  <a:lnTo>
                    <a:pt x="17226" y="23848"/>
                  </a:lnTo>
                  <a:lnTo>
                    <a:pt x="23133" y="31282"/>
                  </a:lnTo>
                  <a:lnTo>
                    <a:pt x="28815" y="39109"/>
                  </a:lnTo>
                  <a:lnTo>
                    <a:pt x="34091" y="47492"/>
                  </a:lnTo>
                  <a:lnTo>
                    <a:pt x="38941" y="56581"/>
                  </a:lnTo>
                  <a:lnTo>
                    <a:pt x="43428" y="66592"/>
                  </a:lnTo>
                  <a:lnTo>
                    <a:pt x="47620" y="77553"/>
                  </a:lnTo>
                  <a:lnTo>
                    <a:pt x="51265" y="89337"/>
                  </a:lnTo>
                  <a:lnTo>
                    <a:pt x="53809" y="101771"/>
                  </a:lnTo>
                  <a:lnTo>
                    <a:pt x="55042" y="114676"/>
                  </a:lnTo>
                  <a:lnTo>
                    <a:pt x="55221" y="127501"/>
                  </a:lnTo>
                  <a:lnTo>
                    <a:pt x="54913" y="140691"/>
                  </a:lnTo>
                  <a:lnTo>
                    <a:pt x="54087" y="156520"/>
                  </a:lnTo>
                  <a:lnTo>
                    <a:pt x="52642" y="17898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3267914" y="4555423"/>
            <a:ext cx="1680531" cy="547872"/>
            <a:chOff x="3267914" y="4555423"/>
            <a:chExt cx="1680531" cy="547872"/>
          </a:xfrm>
        </p:grpSpPr>
        <p:sp>
          <p:nvSpPr>
            <p:cNvPr id="108" name="Freeform 107"/>
            <p:cNvSpPr/>
            <p:nvPr/>
          </p:nvSpPr>
          <p:spPr>
            <a:xfrm>
              <a:off x="3267914" y="4671626"/>
              <a:ext cx="200043" cy="189513"/>
            </a:xfrm>
            <a:custGeom>
              <a:avLst/>
              <a:gdLst/>
              <a:ahLst/>
              <a:cxnLst/>
              <a:rect l="0" t="0" r="0" b="0"/>
              <a:pathLst>
                <a:path w="200043" h="189513">
                  <a:moveTo>
                    <a:pt x="0" y="0"/>
                  </a:moveTo>
                  <a:lnTo>
                    <a:pt x="0" y="11735"/>
                  </a:lnTo>
                  <a:lnTo>
                    <a:pt x="0" y="22863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4" y="72334"/>
                  </a:lnTo>
                  <a:lnTo>
                    <a:pt x="177" y="85513"/>
                  </a:lnTo>
                  <a:lnTo>
                    <a:pt x="826" y="98430"/>
                  </a:lnTo>
                  <a:lnTo>
                    <a:pt x="2074" y="110897"/>
                  </a:lnTo>
                  <a:lnTo>
                    <a:pt x="3727" y="123063"/>
                  </a:lnTo>
                  <a:lnTo>
                    <a:pt x="5375" y="135306"/>
                  </a:lnTo>
                  <a:lnTo>
                    <a:pt x="6776" y="147745"/>
                  </a:lnTo>
                  <a:lnTo>
                    <a:pt x="7792" y="157052"/>
                  </a:lnTo>
                  <a:lnTo>
                    <a:pt x="8132" y="159349"/>
                  </a:lnTo>
                  <a:lnTo>
                    <a:pt x="7538" y="156472"/>
                  </a:lnTo>
                  <a:lnTo>
                    <a:pt x="6271" y="150334"/>
                  </a:lnTo>
                  <a:lnTo>
                    <a:pt x="4842" y="141915"/>
                  </a:lnTo>
                  <a:lnTo>
                    <a:pt x="3570" y="131823"/>
                  </a:lnTo>
                  <a:lnTo>
                    <a:pt x="2723" y="120354"/>
                  </a:lnTo>
                  <a:lnTo>
                    <a:pt x="2606" y="107551"/>
                  </a:lnTo>
                  <a:lnTo>
                    <a:pt x="3308" y="93551"/>
                  </a:lnTo>
                  <a:lnTo>
                    <a:pt x="4744" y="78901"/>
                  </a:lnTo>
                  <a:lnTo>
                    <a:pt x="6770" y="64449"/>
                  </a:lnTo>
                  <a:lnTo>
                    <a:pt x="9251" y="50674"/>
                  </a:lnTo>
                  <a:lnTo>
                    <a:pt x="12389" y="38324"/>
                  </a:lnTo>
                  <a:lnTo>
                    <a:pt x="16705" y="28544"/>
                  </a:lnTo>
                  <a:lnTo>
                    <a:pt x="22384" y="21720"/>
                  </a:lnTo>
                  <a:lnTo>
                    <a:pt x="29147" y="17750"/>
                  </a:lnTo>
                  <a:lnTo>
                    <a:pt x="36450" y="16424"/>
                  </a:lnTo>
                  <a:lnTo>
                    <a:pt x="43912" y="17346"/>
                  </a:lnTo>
                  <a:lnTo>
                    <a:pt x="51191" y="20197"/>
                  </a:lnTo>
                  <a:lnTo>
                    <a:pt x="57919" y="24834"/>
                  </a:lnTo>
                  <a:lnTo>
                    <a:pt x="63957" y="31017"/>
                  </a:lnTo>
                  <a:lnTo>
                    <a:pt x="69349" y="38437"/>
                  </a:lnTo>
                  <a:lnTo>
                    <a:pt x="74212" y="46786"/>
                  </a:lnTo>
                  <a:lnTo>
                    <a:pt x="78654" y="55728"/>
                  </a:lnTo>
                  <a:lnTo>
                    <a:pt x="82129" y="62252"/>
                  </a:lnTo>
                  <a:lnTo>
                    <a:pt x="83985" y="62794"/>
                  </a:lnTo>
                  <a:lnTo>
                    <a:pt x="84730" y="58439"/>
                  </a:lnTo>
                  <a:lnTo>
                    <a:pt x="85253" y="50943"/>
                  </a:lnTo>
                  <a:lnTo>
                    <a:pt x="86498" y="41746"/>
                  </a:lnTo>
                  <a:lnTo>
                    <a:pt x="88889" y="31751"/>
                  </a:lnTo>
                  <a:lnTo>
                    <a:pt x="92589" y="22232"/>
                  </a:lnTo>
                  <a:lnTo>
                    <a:pt x="97727" y="14945"/>
                  </a:lnTo>
                  <a:lnTo>
                    <a:pt x="104207" y="10634"/>
                  </a:lnTo>
                  <a:lnTo>
                    <a:pt x="111638" y="9176"/>
                  </a:lnTo>
                  <a:lnTo>
                    <a:pt x="119454" y="10081"/>
                  </a:lnTo>
                  <a:lnTo>
                    <a:pt x="127296" y="12802"/>
                  </a:lnTo>
                  <a:lnTo>
                    <a:pt x="135015" y="17183"/>
                  </a:lnTo>
                  <a:lnTo>
                    <a:pt x="142578" y="23452"/>
                  </a:lnTo>
                  <a:lnTo>
                    <a:pt x="149992" y="31587"/>
                  </a:lnTo>
                  <a:lnTo>
                    <a:pt x="157125" y="41316"/>
                  </a:lnTo>
                  <a:lnTo>
                    <a:pt x="163694" y="52294"/>
                  </a:lnTo>
                  <a:lnTo>
                    <a:pt x="169598" y="64194"/>
                  </a:lnTo>
                  <a:lnTo>
                    <a:pt x="174885" y="76591"/>
                  </a:lnTo>
                  <a:lnTo>
                    <a:pt x="179672" y="88979"/>
                  </a:lnTo>
                  <a:lnTo>
                    <a:pt x="184073" y="101090"/>
                  </a:lnTo>
                  <a:lnTo>
                    <a:pt x="188030" y="113018"/>
                  </a:lnTo>
                  <a:lnTo>
                    <a:pt x="191316" y="125100"/>
                  </a:lnTo>
                  <a:lnTo>
                    <a:pt x="193860" y="137510"/>
                  </a:lnTo>
                  <a:lnTo>
                    <a:pt x="195743" y="149671"/>
                  </a:lnTo>
                  <a:lnTo>
                    <a:pt x="197295" y="161535"/>
                  </a:lnTo>
                  <a:lnTo>
                    <a:pt x="198649" y="174146"/>
                  </a:lnTo>
                  <a:lnTo>
                    <a:pt x="200042" y="18951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541655" y="4755853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61"/>
                  </a:lnTo>
                  <a:lnTo>
                    <a:pt x="0" y="53960"/>
                  </a:lnTo>
                  <a:lnTo>
                    <a:pt x="0" y="67155"/>
                  </a:lnTo>
                  <a:lnTo>
                    <a:pt x="0" y="8293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531127" y="4629511"/>
              <a:ext cx="10529" cy="42116"/>
            </a:xfrm>
            <a:custGeom>
              <a:avLst/>
              <a:gdLst/>
              <a:ahLst/>
              <a:cxnLst/>
              <a:rect l="0" t="0" r="0" b="0"/>
              <a:pathLst>
                <a:path w="10529" h="42116">
                  <a:moveTo>
                    <a:pt x="0" y="0"/>
                  </a:moveTo>
                  <a:lnTo>
                    <a:pt x="3119" y="9359"/>
                  </a:lnTo>
                  <a:lnTo>
                    <a:pt x="5589" y="16768"/>
                  </a:lnTo>
                  <a:lnTo>
                    <a:pt x="10528" y="4211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573240" y="4744039"/>
              <a:ext cx="151561" cy="359256"/>
            </a:xfrm>
            <a:custGeom>
              <a:avLst/>
              <a:gdLst/>
              <a:ahLst/>
              <a:cxnLst/>
              <a:rect l="0" t="0" r="0" b="0"/>
              <a:pathLst>
                <a:path w="151561" h="359256">
                  <a:moveTo>
                    <a:pt x="115814" y="96043"/>
                  </a:moveTo>
                  <a:lnTo>
                    <a:pt x="121480" y="84307"/>
                  </a:lnTo>
                  <a:lnTo>
                    <a:pt x="125124" y="73178"/>
                  </a:lnTo>
                  <a:lnTo>
                    <a:pt x="127029" y="61589"/>
                  </a:lnTo>
                  <a:lnTo>
                    <a:pt x="127358" y="49773"/>
                  </a:lnTo>
                  <a:lnTo>
                    <a:pt x="126090" y="38410"/>
                  </a:lnTo>
                  <a:lnTo>
                    <a:pt x="123357" y="27870"/>
                  </a:lnTo>
                  <a:lnTo>
                    <a:pt x="119090" y="18514"/>
                  </a:lnTo>
                  <a:lnTo>
                    <a:pt x="112959" y="10839"/>
                  </a:lnTo>
                  <a:lnTo>
                    <a:pt x="104956" y="4956"/>
                  </a:lnTo>
                  <a:lnTo>
                    <a:pt x="95670" y="1143"/>
                  </a:lnTo>
                  <a:lnTo>
                    <a:pt x="86061" y="0"/>
                  </a:lnTo>
                  <a:lnTo>
                    <a:pt x="76724" y="1606"/>
                  </a:lnTo>
                  <a:lnTo>
                    <a:pt x="68187" y="5767"/>
                  </a:lnTo>
                  <a:lnTo>
                    <a:pt x="61066" y="12290"/>
                  </a:lnTo>
                  <a:lnTo>
                    <a:pt x="55541" y="20821"/>
                  </a:lnTo>
                  <a:lnTo>
                    <a:pt x="51461" y="30936"/>
                  </a:lnTo>
                  <a:lnTo>
                    <a:pt x="48541" y="42233"/>
                  </a:lnTo>
                  <a:lnTo>
                    <a:pt x="46504" y="54377"/>
                  </a:lnTo>
                  <a:lnTo>
                    <a:pt x="45437" y="66951"/>
                  </a:lnTo>
                  <a:lnTo>
                    <a:pt x="45768" y="79465"/>
                  </a:lnTo>
                  <a:lnTo>
                    <a:pt x="47628" y="91640"/>
                  </a:lnTo>
                  <a:lnTo>
                    <a:pt x="51182" y="102763"/>
                  </a:lnTo>
                  <a:lnTo>
                    <a:pt x="56773" y="111644"/>
                  </a:lnTo>
                  <a:lnTo>
                    <a:pt x="64377" y="117825"/>
                  </a:lnTo>
                  <a:lnTo>
                    <a:pt x="73212" y="121178"/>
                  </a:lnTo>
                  <a:lnTo>
                    <a:pt x="81980" y="121549"/>
                  </a:lnTo>
                  <a:lnTo>
                    <a:pt x="89941" y="119169"/>
                  </a:lnTo>
                  <a:lnTo>
                    <a:pt x="96906" y="114523"/>
                  </a:lnTo>
                  <a:lnTo>
                    <a:pt x="102967" y="108143"/>
                  </a:lnTo>
                  <a:lnTo>
                    <a:pt x="108308" y="100564"/>
                  </a:lnTo>
                  <a:lnTo>
                    <a:pt x="113359" y="94742"/>
                  </a:lnTo>
                  <a:lnTo>
                    <a:pt x="118089" y="94230"/>
                  </a:lnTo>
                  <a:lnTo>
                    <a:pt x="121939" y="98361"/>
                  </a:lnTo>
                  <a:lnTo>
                    <a:pt x="125198" y="105767"/>
                  </a:lnTo>
                  <a:lnTo>
                    <a:pt x="128244" y="115384"/>
                  </a:lnTo>
                  <a:lnTo>
                    <a:pt x="131283" y="126479"/>
                  </a:lnTo>
                  <a:lnTo>
                    <a:pt x="134393" y="138557"/>
                  </a:lnTo>
                  <a:lnTo>
                    <a:pt x="137425" y="151290"/>
                  </a:lnTo>
                  <a:lnTo>
                    <a:pt x="140062" y="164459"/>
                  </a:lnTo>
                  <a:lnTo>
                    <a:pt x="142164" y="177918"/>
                  </a:lnTo>
                  <a:lnTo>
                    <a:pt x="143909" y="191570"/>
                  </a:lnTo>
                  <a:lnTo>
                    <a:pt x="145694" y="205351"/>
                  </a:lnTo>
                  <a:lnTo>
                    <a:pt x="147739" y="219218"/>
                  </a:lnTo>
                  <a:lnTo>
                    <a:pt x="149775" y="233141"/>
                  </a:lnTo>
                  <a:lnTo>
                    <a:pt x="151156" y="247104"/>
                  </a:lnTo>
                  <a:lnTo>
                    <a:pt x="151560" y="261081"/>
                  </a:lnTo>
                  <a:lnTo>
                    <a:pt x="150830" y="274740"/>
                  </a:lnTo>
                  <a:lnTo>
                    <a:pt x="148812" y="287458"/>
                  </a:lnTo>
                  <a:lnTo>
                    <a:pt x="145551" y="298970"/>
                  </a:lnTo>
                  <a:lnTo>
                    <a:pt x="140919" y="309175"/>
                  </a:lnTo>
                  <a:lnTo>
                    <a:pt x="134537" y="317965"/>
                  </a:lnTo>
                  <a:lnTo>
                    <a:pt x="126351" y="325428"/>
                  </a:lnTo>
                  <a:lnTo>
                    <a:pt x="116431" y="331628"/>
                  </a:lnTo>
                  <a:lnTo>
                    <a:pt x="104800" y="336510"/>
                  </a:lnTo>
                  <a:lnTo>
                    <a:pt x="91650" y="340174"/>
                  </a:lnTo>
                  <a:lnTo>
                    <a:pt x="77602" y="342993"/>
                  </a:lnTo>
                  <a:lnTo>
                    <a:pt x="63567" y="345510"/>
                  </a:lnTo>
                  <a:lnTo>
                    <a:pt x="50073" y="348056"/>
                  </a:lnTo>
                  <a:lnTo>
                    <a:pt x="37703" y="350609"/>
                  </a:lnTo>
                  <a:lnTo>
                    <a:pt x="26062" y="353140"/>
                  </a:lnTo>
                  <a:lnTo>
                    <a:pt x="14134" y="355876"/>
                  </a:lnTo>
                  <a:lnTo>
                    <a:pt x="0" y="35925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737088" y="4576869"/>
              <a:ext cx="130952" cy="294799"/>
            </a:xfrm>
            <a:custGeom>
              <a:avLst/>
              <a:gdLst/>
              <a:ahLst/>
              <a:cxnLst/>
              <a:rect l="0" t="0" r="0" b="0"/>
              <a:pathLst>
                <a:path w="130952" h="294799">
                  <a:moveTo>
                    <a:pt x="4608" y="0"/>
                  </a:moveTo>
                  <a:lnTo>
                    <a:pt x="1808" y="11668"/>
                  </a:lnTo>
                  <a:lnTo>
                    <a:pt x="307" y="22157"/>
                  </a:lnTo>
                  <a:lnTo>
                    <a:pt x="0" y="32468"/>
                  </a:lnTo>
                  <a:lnTo>
                    <a:pt x="679" y="43114"/>
                  </a:lnTo>
                  <a:lnTo>
                    <a:pt x="2147" y="54755"/>
                  </a:lnTo>
                  <a:lnTo>
                    <a:pt x="4216" y="67647"/>
                  </a:lnTo>
                  <a:lnTo>
                    <a:pt x="6725" y="81553"/>
                  </a:lnTo>
                  <a:lnTo>
                    <a:pt x="9548" y="95957"/>
                  </a:lnTo>
                  <a:lnTo>
                    <a:pt x="12586" y="110499"/>
                  </a:lnTo>
                  <a:lnTo>
                    <a:pt x="15606" y="125179"/>
                  </a:lnTo>
                  <a:lnTo>
                    <a:pt x="18254" y="140245"/>
                  </a:lnTo>
                  <a:lnTo>
                    <a:pt x="20372" y="155819"/>
                  </a:lnTo>
                  <a:lnTo>
                    <a:pt x="22132" y="171718"/>
                  </a:lnTo>
                  <a:lnTo>
                    <a:pt x="23929" y="187551"/>
                  </a:lnTo>
                  <a:lnTo>
                    <a:pt x="25989" y="203094"/>
                  </a:lnTo>
                  <a:lnTo>
                    <a:pt x="28203" y="218295"/>
                  </a:lnTo>
                  <a:lnTo>
                    <a:pt x="30237" y="233189"/>
                  </a:lnTo>
                  <a:lnTo>
                    <a:pt x="31906" y="247740"/>
                  </a:lnTo>
                  <a:lnTo>
                    <a:pt x="33284" y="258590"/>
                  </a:lnTo>
                  <a:lnTo>
                    <a:pt x="34413" y="261631"/>
                  </a:lnTo>
                  <a:lnTo>
                    <a:pt x="35161" y="258417"/>
                  </a:lnTo>
                  <a:lnTo>
                    <a:pt x="35772" y="251162"/>
                  </a:lnTo>
                  <a:lnTo>
                    <a:pt x="36670" y="241399"/>
                  </a:lnTo>
                  <a:lnTo>
                    <a:pt x="38073" y="230096"/>
                  </a:lnTo>
                  <a:lnTo>
                    <a:pt x="40327" y="218325"/>
                  </a:lnTo>
                  <a:lnTo>
                    <a:pt x="43968" y="207366"/>
                  </a:lnTo>
                  <a:lnTo>
                    <a:pt x="49155" y="197841"/>
                  </a:lnTo>
                  <a:lnTo>
                    <a:pt x="55570" y="190283"/>
                  </a:lnTo>
                  <a:lnTo>
                    <a:pt x="62630" y="185399"/>
                  </a:lnTo>
                  <a:lnTo>
                    <a:pt x="69930" y="183304"/>
                  </a:lnTo>
                  <a:lnTo>
                    <a:pt x="77269" y="183810"/>
                  </a:lnTo>
                  <a:lnTo>
                    <a:pt x="84568" y="186717"/>
                  </a:lnTo>
                  <a:lnTo>
                    <a:pt x="91803" y="191664"/>
                  </a:lnTo>
                  <a:lnTo>
                    <a:pt x="98813" y="198217"/>
                  </a:lnTo>
                  <a:lnTo>
                    <a:pt x="105301" y="205968"/>
                  </a:lnTo>
                  <a:lnTo>
                    <a:pt x="111144" y="214587"/>
                  </a:lnTo>
                  <a:lnTo>
                    <a:pt x="116221" y="223981"/>
                  </a:lnTo>
                  <a:lnTo>
                    <a:pt x="120334" y="234271"/>
                  </a:lnTo>
                  <a:lnTo>
                    <a:pt x="123470" y="245435"/>
                  </a:lnTo>
                  <a:lnTo>
                    <a:pt x="125768" y="256740"/>
                  </a:lnTo>
                  <a:lnTo>
                    <a:pt x="127650" y="267926"/>
                  </a:lnTo>
                  <a:lnTo>
                    <a:pt x="129283" y="279977"/>
                  </a:lnTo>
                  <a:lnTo>
                    <a:pt x="130951" y="29479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931210" y="4587398"/>
              <a:ext cx="21057" cy="305327"/>
            </a:xfrm>
            <a:custGeom>
              <a:avLst/>
              <a:gdLst/>
              <a:ahLst/>
              <a:cxnLst/>
              <a:rect l="0" t="0" r="0" b="0"/>
              <a:pathLst>
                <a:path w="21057" h="305327">
                  <a:moveTo>
                    <a:pt x="0" y="0"/>
                  </a:moveTo>
                  <a:lnTo>
                    <a:pt x="0" y="14668"/>
                  </a:lnTo>
                  <a:lnTo>
                    <a:pt x="0" y="28579"/>
                  </a:lnTo>
                  <a:lnTo>
                    <a:pt x="4" y="43068"/>
                  </a:lnTo>
                  <a:lnTo>
                    <a:pt x="177" y="57924"/>
                  </a:lnTo>
                  <a:lnTo>
                    <a:pt x="825" y="72453"/>
                  </a:lnTo>
                  <a:lnTo>
                    <a:pt x="2074" y="86276"/>
                  </a:lnTo>
                  <a:lnTo>
                    <a:pt x="3727" y="99660"/>
                  </a:lnTo>
                  <a:lnTo>
                    <a:pt x="5375" y="113320"/>
                  </a:lnTo>
                  <a:lnTo>
                    <a:pt x="6782" y="127658"/>
                  </a:lnTo>
                  <a:lnTo>
                    <a:pt x="8048" y="142747"/>
                  </a:lnTo>
                  <a:lnTo>
                    <a:pt x="9504" y="158494"/>
                  </a:lnTo>
                  <a:lnTo>
                    <a:pt x="11331" y="174756"/>
                  </a:lnTo>
                  <a:lnTo>
                    <a:pt x="13389" y="191237"/>
                  </a:lnTo>
                  <a:lnTo>
                    <a:pt x="15316" y="207521"/>
                  </a:lnTo>
                  <a:lnTo>
                    <a:pt x="16910" y="223387"/>
                  </a:lnTo>
                  <a:lnTo>
                    <a:pt x="18135" y="238588"/>
                  </a:lnTo>
                  <a:lnTo>
                    <a:pt x="19165" y="254466"/>
                  </a:lnTo>
                  <a:lnTo>
                    <a:pt x="20087" y="274647"/>
                  </a:lnTo>
                  <a:lnTo>
                    <a:pt x="21056" y="30532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846981" y="4713740"/>
              <a:ext cx="157929" cy="42114"/>
            </a:xfrm>
            <a:custGeom>
              <a:avLst/>
              <a:gdLst/>
              <a:ahLst/>
              <a:cxnLst/>
              <a:rect l="0" t="0" r="0" b="0"/>
              <a:pathLst>
                <a:path w="157929" h="42114">
                  <a:moveTo>
                    <a:pt x="157928" y="0"/>
                  </a:moveTo>
                  <a:lnTo>
                    <a:pt x="146126" y="0"/>
                  </a:lnTo>
                  <a:lnTo>
                    <a:pt x="134356" y="0"/>
                  </a:lnTo>
                  <a:lnTo>
                    <a:pt x="121467" y="9"/>
                  </a:lnTo>
                  <a:lnTo>
                    <a:pt x="107618" y="354"/>
                  </a:lnTo>
                  <a:lnTo>
                    <a:pt x="93290" y="1651"/>
                  </a:lnTo>
                  <a:lnTo>
                    <a:pt x="78830" y="4158"/>
                  </a:lnTo>
                  <a:lnTo>
                    <a:pt x="64725" y="7809"/>
                  </a:lnTo>
                  <a:lnTo>
                    <a:pt x="51646" y="12402"/>
                  </a:lnTo>
                  <a:lnTo>
                    <a:pt x="39867" y="17704"/>
                  </a:lnTo>
                  <a:lnTo>
                    <a:pt x="29607" y="23218"/>
                  </a:lnTo>
                  <a:lnTo>
                    <a:pt x="20209" y="28727"/>
                  </a:lnTo>
                  <a:lnTo>
                    <a:pt x="10849" y="34713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015437" y="4850610"/>
              <a:ext cx="43635" cy="136871"/>
            </a:xfrm>
            <a:custGeom>
              <a:avLst/>
              <a:gdLst/>
              <a:ahLst/>
              <a:cxnLst/>
              <a:rect l="0" t="0" r="0" b="0"/>
              <a:pathLst>
                <a:path w="43635" h="136871">
                  <a:moveTo>
                    <a:pt x="0" y="0"/>
                  </a:moveTo>
                  <a:lnTo>
                    <a:pt x="5868" y="5934"/>
                  </a:lnTo>
                  <a:lnTo>
                    <a:pt x="11433" y="12139"/>
                  </a:lnTo>
                  <a:lnTo>
                    <a:pt x="17227" y="19234"/>
                  </a:lnTo>
                  <a:lnTo>
                    <a:pt x="23135" y="27175"/>
                  </a:lnTo>
                  <a:lnTo>
                    <a:pt x="28816" y="35821"/>
                  </a:lnTo>
                  <a:lnTo>
                    <a:pt x="34082" y="45015"/>
                  </a:lnTo>
                  <a:lnTo>
                    <a:pt x="38587" y="54615"/>
                  </a:lnTo>
                  <a:lnTo>
                    <a:pt x="41777" y="64505"/>
                  </a:lnTo>
                  <a:lnTo>
                    <a:pt x="43467" y="74594"/>
                  </a:lnTo>
                  <a:lnTo>
                    <a:pt x="43634" y="84655"/>
                  </a:lnTo>
                  <a:lnTo>
                    <a:pt x="42233" y="94336"/>
                  </a:lnTo>
                  <a:lnTo>
                    <a:pt x="39412" y="103468"/>
                  </a:lnTo>
                  <a:lnTo>
                    <a:pt x="35740" y="111763"/>
                  </a:lnTo>
                  <a:lnTo>
                    <a:pt x="31748" y="119541"/>
                  </a:lnTo>
                  <a:lnTo>
                    <a:pt x="27091" y="127483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202677" y="4694189"/>
              <a:ext cx="118088" cy="202084"/>
            </a:xfrm>
            <a:custGeom>
              <a:avLst/>
              <a:gdLst/>
              <a:ahLst/>
              <a:cxnLst/>
              <a:rect l="0" t="0" r="0" b="0"/>
              <a:pathLst>
                <a:path w="118088" h="202084">
                  <a:moveTo>
                    <a:pt x="97030" y="40608"/>
                  </a:moveTo>
                  <a:lnTo>
                    <a:pt x="94029" y="31873"/>
                  </a:lnTo>
                  <a:lnTo>
                    <a:pt x="90607" y="24167"/>
                  </a:lnTo>
                  <a:lnTo>
                    <a:pt x="86406" y="16778"/>
                  </a:lnTo>
                  <a:lnTo>
                    <a:pt x="81333" y="10036"/>
                  </a:lnTo>
                  <a:lnTo>
                    <a:pt x="75203" y="4802"/>
                  </a:lnTo>
                  <a:lnTo>
                    <a:pt x="68024" y="1441"/>
                  </a:lnTo>
                  <a:lnTo>
                    <a:pt x="60110" y="0"/>
                  </a:lnTo>
                  <a:lnTo>
                    <a:pt x="51963" y="470"/>
                  </a:lnTo>
                  <a:lnTo>
                    <a:pt x="43901" y="2646"/>
                  </a:lnTo>
                  <a:lnTo>
                    <a:pt x="36202" y="6359"/>
                  </a:lnTo>
                  <a:lnTo>
                    <a:pt x="29186" y="11583"/>
                  </a:lnTo>
                  <a:lnTo>
                    <a:pt x="22951" y="18171"/>
                  </a:lnTo>
                  <a:lnTo>
                    <a:pt x="17425" y="26033"/>
                  </a:lnTo>
                  <a:lnTo>
                    <a:pt x="12473" y="35211"/>
                  </a:lnTo>
                  <a:lnTo>
                    <a:pt x="7960" y="45613"/>
                  </a:lnTo>
                  <a:lnTo>
                    <a:pt x="4098" y="57190"/>
                  </a:lnTo>
                  <a:lnTo>
                    <a:pt x="1407" y="70019"/>
                  </a:lnTo>
                  <a:lnTo>
                    <a:pt x="78" y="84015"/>
                  </a:lnTo>
                  <a:lnTo>
                    <a:pt x="0" y="98821"/>
                  </a:lnTo>
                  <a:lnTo>
                    <a:pt x="936" y="113904"/>
                  </a:lnTo>
                  <a:lnTo>
                    <a:pt x="2645" y="128928"/>
                  </a:lnTo>
                  <a:lnTo>
                    <a:pt x="5078" y="143438"/>
                  </a:lnTo>
                  <a:lnTo>
                    <a:pt x="8382" y="156803"/>
                  </a:lnTo>
                  <a:lnTo>
                    <a:pt x="12573" y="168780"/>
                  </a:lnTo>
                  <a:lnTo>
                    <a:pt x="17862" y="179144"/>
                  </a:lnTo>
                  <a:lnTo>
                    <a:pt x="24700" y="187516"/>
                  </a:lnTo>
                  <a:lnTo>
                    <a:pt x="33190" y="193885"/>
                  </a:lnTo>
                  <a:lnTo>
                    <a:pt x="42978" y="198367"/>
                  </a:lnTo>
                  <a:lnTo>
                    <a:pt x="53456" y="201026"/>
                  </a:lnTo>
                  <a:lnTo>
                    <a:pt x="64196" y="202083"/>
                  </a:lnTo>
                  <a:lnTo>
                    <a:pt x="74725" y="202012"/>
                  </a:lnTo>
                  <a:lnTo>
                    <a:pt x="85586" y="201442"/>
                  </a:lnTo>
                  <a:lnTo>
                    <a:pt x="98842" y="200330"/>
                  </a:lnTo>
                  <a:lnTo>
                    <a:pt x="118087" y="19853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358676" y="4763993"/>
              <a:ext cx="100124" cy="149261"/>
            </a:xfrm>
            <a:custGeom>
              <a:avLst/>
              <a:gdLst/>
              <a:ahLst/>
              <a:cxnLst/>
              <a:rect l="0" t="0" r="0" b="0"/>
              <a:pathLst>
                <a:path w="100124" h="149261">
                  <a:moveTo>
                    <a:pt x="67373" y="23446"/>
                  </a:moveTo>
                  <a:lnTo>
                    <a:pt x="64238" y="14845"/>
                  </a:lnTo>
                  <a:lnTo>
                    <a:pt x="59535" y="8419"/>
                  </a:lnTo>
                  <a:lnTo>
                    <a:pt x="52755" y="3624"/>
                  </a:lnTo>
                  <a:lnTo>
                    <a:pt x="44481" y="601"/>
                  </a:lnTo>
                  <a:lnTo>
                    <a:pt x="35664" y="0"/>
                  </a:lnTo>
                  <a:lnTo>
                    <a:pt x="26915" y="1972"/>
                  </a:lnTo>
                  <a:lnTo>
                    <a:pt x="18803" y="6379"/>
                  </a:lnTo>
                  <a:lnTo>
                    <a:pt x="11980" y="13064"/>
                  </a:lnTo>
                  <a:lnTo>
                    <a:pt x="6669" y="21710"/>
                  </a:lnTo>
                  <a:lnTo>
                    <a:pt x="2902" y="32071"/>
                  </a:lnTo>
                  <a:lnTo>
                    <a:pt x="727" y="44065"/>
                  </a:lnTo>
                  <a:lnTo>
                    <a:pt x="0" y="57489"/>
                  </a:lnTo>
                  <a:lnTo>
                    <a:pt x="457" y="71738"/>
                  </a:lnTo>
                  <a:lnTo>
                    <a:pt x="1817" y="85914"/>
                  </a:lnTo>
                  <a:lnTo>
                    <a:pt x="3846" y="99511"/>
                  </a:lnTo>
                  <a:lnTo>
                    <a:pt x="6680" y="112079"/>
                  </a:lnTo>
                  <a:lnTo>
                    <a:pt x="10792" y="123069"/>
                  </a:lnTo>
                  <a:lnTo>
                    <a:pt x="16338" y="132338"/>
                  </a:lnTo>
                  <a:lnTo>
                    <a:pt x="23182" y="139748"/>
                  </a:lnTo>
                  <a:lnTo>
                    <a:pt x="31072" y="144992"/>
                  </a:lnTo>
                  <a:lnTo>
                    <a:pt x="39746" y="148111"/>
                  </a:lnTo>
                  <a:lnTo>
                    <a:pt x="48825" y="149260"/>
                  </a:lnTo>
                  <a:lnTo>
                    <a:pt x="57831" y="148528"/>
                  </a:lnTo>
                  <a:lnTo>
                    <a:pt x="66508" y="146142"/>
                  </a:lnTo>
                  <a:lnTo>
                    <a:pt x="74637" y="142102"/>
                  </a:lnTo>
                  <a:lnTo>
                    <a:pt x="81951" y="136117"/>
                  </a:lnTo>
                  <a:lnTo>
                    <a:pt x="88379" y="128203"/>
                  </a:lnTo>
                  <a:lnTo>
                    <a:pt x="93696" y="118635"/>
                  </a:lnTo>
                  <a:lnTo>
                    <a:pt x="97446" y="107772"/>
                  </a:lnTo>
                  <a:lnTo>
                    <a:pt x="99523" y="95952"/>
                  </a:lnTo>
                  <a:lnTo>
                    <a:pt x="100123" y="83609"/>
                  </a:lnTo>
                  <a:lnTo>
                    <a:pt x="99546" y="71258"/>
                  </a:lnTo>
                  <a:lnTo>
                    <a:pt x="98078" y="59187"/>
                  </a:lnTo>
                  <a:lnTo>
                    <a:pt x="95638" y="47795"/>
                  </a:lnTo>
                  <a:lnTo>
                    <a:pt x="91798" y="37670"/>
                  </a:lnTo>
                  <a:lnTo>
                    <a:pt x="86451" y="29014"/>
                  </a:lnTo>
                  <a:lnTo>
                    <a:pt x="80223" y="21842"/>
                  </a:lnTo>
                  <a:lnTo>
                    <a:pt x="73691" y="15462"/>
                  </a:lnTo>
                  <a:lnTo>
                    <a:pt x="66281" y="9317"/>
                  </a:lnTo>
                  <a:lnTo>
                    <a:pt x="56844" y="238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491933" y="4776911"/>
              <a:ext cx="105016" cy="152496"/>
            </a:xfrm>
            <a:custGeom>
              <a:avLst/>
              <a:gdLst/>
              <a:ahLst/>
              <a:cxnLst/>
              <a:rect l="0" t="0" r="0" b="0"/>
              <a:pathLst>
                <a:path w="105016" h="152496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7" y="27846"/>
                  </a:lnTo>
                  <a:lnTo>
                    <a:pt x="200" y="38653"/>
                  </a:lnTo>
                  <a:lnTo>
                    <a:pt x="0" y="49816"/>
                  </a:lnTo>
                  <a:lnTo>
                    <a:pt x="656" y="61021"/>
                  </a:lnTo>
                  <a:lnTo>
                    <a:pt x="2067" y="72133"/>
                  </a:lnTo>
                  <a:lnTo>
                    <a:pt x="4080" y="83118"/>
                  </a:lnTo>
                  <a:lnTo>
                    <a:pt x="6547" y="93984"/>
                  </a:lnTo>
                  <a:lnTo>
                    <a:pt x="9507" y="104754"/>
                  </a:lnTo>
                  <a:lnTo>
                    <a:pt x="13171" y="115451"/>
                  </a:lnTo>
                  <a:lnTo>
                    <a:pt x="17604" y="126078"/>
                  </a:lnTo>
                  <a:lnTo>
                    <a:pt x="22886" y="135995"/>
                  </a:lnTo>
                  <a:lnTo>
                    <a:pt x="29189" y="143984"/>
                  </a:lnTo>
                  <a:lnTo>
                    <a:pt x="36501" y="149527"/>
                  </a:lnTo>
                  <a:lnTo>
                    <a:pt x="44512" y="152433"/>
                  </a:lnTo>
                  <a:lnTo>
                    <a:pt x="52729" y="152495"/>
                  </a:lnTo>
                  <a:lnTo>
                    <a:pt x="60841" y="149904"/>
                  </a:lnTo>
                  <a:lnTo>
                    <a:pt x="68573" y="145116"/>
                  </a:lnTo>
                  <a:lnTo>
                    <a:pt x="75612" y="138639"/>
                  </a:lnTo>
                  <a:lnTo>
                    <a:pt x="81862" y="130917"/>
                  </a:lnTo>
                  <a:lnTo>
                    <a:pt x="87398" y="122146"/>
                  </a:lnTo>
                  <a:lnTo>
                    <a:pt x="92358" y="112282"/>
                  </a:lnTo>
                  <a:lnTo>
                    <a:pt x="96875" y="101389"/>
                  </a:lnTo>
                  <a:lnTo>
                    <a:pt x="100741" y="89634"/>
                  </a:lnTo>
                  <a:lnTo>
                    <a:pt x="103434" y="77212"/>
                  </a:lnTo>
                  <a:lnTo>
                    <a:pt x="104768" y="64316"/>
                  </a:lnTo>
                  <a:lnTo>
                    <a:pt x="105015" y="51693"/>
                  </a:lnTo>
                  <a:lnTo>
                    <a:pt x="104759" y="39405"/>
                  </a:lnTo>
                  <a:lnTo>
                    <a:pt x="103976" y="26374"/>
                  </a:lnTo>
                  <a:lnTo>
                    <a:pt x="102572" y="1052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636618" y="4640040"/>
              <a:ext cx="21059" cy="284270"/>
            </a:xfrm>
            <a:custGeom>
              <a:avLst/>
              <a:gdLst/>
              <a:ahLst/>
              <a:cxnLst/>
              <a:rect l="0" t="0" r="0" b="0"/>
              <a:pathLst>
                <a:path w="21059" h="284270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8"/>
                  </a:lnTo>
                  <a:lnTo>
                    <a:pt x="178" y="46801"/>
                  </a:lnTo>
                  <a:lnTo>
                    <a:pt x="827" y="60110"/>
                  </a:lnTo>
                  <a:lnTo>
                    <a:pt x="2075" y="74419"/>
                  </a:lnTo>
                  <a:lnTo>
                    <a:pt x="3728" y="89596"/>
                  </a:lnTo>
                  <a:lnTo>
                    <a:pt x="5376" y="105458"/>
                  </a:lnTo>
                  <a:lnTo>
                    <a:pt x="6783" y="121825"/>
                  </a:lnTo>
                  <a:lnTo>
                    <a:pt x="8049" y="138389"/>
                  </a:lnTo>
                  <a:lnTo>
                    <a:pt x="9504" y="154735"/>
                  </a:lnTo>
                  <a:lnTo>
                    <a:pt x="11331" y="170655"/>
                  </a:lnTo>
                  <a:lnTo>
                    <a:pt x="13389" y="186124"/>
                  </a:lnTo>
                  <a:lnTo>
                    <a:pt x="15317" y="201205"/>
                  </a:lnTo>
                  <a:lnTo>
                    <a:pt x="16911" y="215968"/>
                  </a:lnTo>
                  <a:lnTo>
                    <a:pt x="18137" y="230081"/>
                  </a:lnTo>
                  <a:lnTo>
                    <a:pt x="19166" y="244292"/>
                  </a:lnTo>
                  <a:lnTo>
                    <a:pt x="20088" y="260971"/>
                  </a:lnTo>
                  <a:lnTo>
                    <a:pt x="21058" y="28426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708153" y="4555423"/>
              <a:ext cx="117980" cy="407317"/>
            </a:xfrm>
            <a:custGeom>
              <a:avLst/>
              <a:gdLst/>
              <a:ahLst/>
              <a:cxnLst/>
              <a:rect l="0" t="0" r="0" b="0"/>
              <a:pathLst>
                <a:path w="117980" h="407317">
                  <a:moveTo>
                    <a:pt x="96922" y="263602"/>
                  </a:moveTo>
                  <a:lnTo>
                    <a:pt x="88120" y="260802"/>
                  </a:lnTo>
                  <a:lnTo>
                    <a:pt x="79774" y="259300"/>
                  </a:lnTo>
                  <a:lnTo>
                    <a:pt x="71080" y="258999"/>
                  </a:lnTo>
                  <a:lnTo>
                    <a:pt x="62132" y="259850"/>
                  </a:lnTo>
                  <a:lnTo>
                    <a:pt x="53285" y="261966"/>
                  </a:lnTo>
                  <a:lnTo>
                    <a:pt x="44750" y="265298"/>
                  </a:lnTo>
                  <a:lnTo>
                    <a:pt x="36734" y="269978"/>
                  </a:lnTo>
                  <a:lnTo>
                    <a:pt x="29506" y="276394"/>
                  </a:lnTo>
                  <a:lnTo>
                    <a:pt x="23128" y="284594"/>
                  </a:lnTo>
                  <a:lnTo>
                    <a:pt x="17508" y="294184"/>
                  </a:lnTo>
                  <a:lnTo>
                    <a:pt x="12491" y="304529"/>
                  </a:lnTo>
                  <a:lnTo>
                    <a:pt x="7937" y="315193"/>
                  </a:lnTo>
                  <a:lnTo>
                    <a:pt x="4045" y="326113"/>
                  </a:lnTo>
                  <a:lnTo>
                    <a:pt x="1335" y="337503"/>
                  </a:lnTo>
                  <a:lnTo>
                    <a:pt x="0" y="349451"/>
                  </a:lnTo>
                  <a:lnTo>
                    <a:pt x="87" y="361593"/>
                  </a:lnTo>
                  <a:lnTo>
                    <a:pt x="1666" y="373218"/>
                  </a:lnTo>
                  <a:lnTo>
                    <a:pt x="4623" y="383951"/>
                  </a:lnTo>
                  <a:lnTo>
                    <a:pt x="8880" y="393276"/>
                  </a:lnTo>
                  <a:lnTo>
                    <a:pt x="14478" y="400404"/>
                  </a:lnTo>
                  <a:lnTo>
                    <a:pt x="21310" y="405108"/>
                  </a:lnTo>
                  <a:lnTo>
                    <a:pt x="28998" y="407316"/>
                  </a:lnTo>
                  <a:lnTo>
                    <a:pt x="36995" y="406843"/>
                  </a:lnTo>
                  <a:lnTo>
                    <a:pt x="44959" y="403857"/>
                  </a:lnTo>
                  <a:lnTo>
                    <a:pt x="52593" y="398618"/>
                  </a:lnTo>
                  <a:lnTo>
                    <a:pt x="59566" y="391299"/>
                  </a:lnTo>
                  <a:lnTo>
                    <a:pt x="65773" y="382191"/>
                  </a:lnTo>
                  <a:lnTo>
                    <a:pt x="71279" y="371503"/>
                  </a:lnTo>
                  <a:lnTo>
                    <a:pt x="76220" y="359281"/>
                  </a:lnTo>
                  <a:lnTo>
                    <a:pt x="80728" y="345691"/>
                  </a:lnTo>
                  <a:lnTo>
                    <a:pt x="84758" y="330989"/>
                  </a:lnTo>
                  <a:lnTo>
                    <a:pt x="88093" y="315443"/>
                  </a:lnTo>
                  <a:lnTo>
                    <a:pt x="90676" y="299291"/>
                  </a:lnTo>
                  <a:lnTo>
                    <a:pt x="92751" y="283039"/>
                  </a:lnTo>
                  <a:lnTo>
                    <a:pt x="94759" y="267434"/>
                  </a:lnTo>
                  <a:lnTo>
                    <a:pt x="96959" y="252816"/>
                  </a:lnTo>
                  <a:lnTo>
                    <a:pt x="99269" y="238695"/>
                  </a:lnTo>
                  <a:lnTo>
                    <a:pt x="101366" y="223994"/>
                  </a:lnTo>
                  <a:lnTo>
                    <a:pt x="103078" y="208136"/>
                  </a:lnTo>
                  <a:lnTo>
                    <a:pt x="104550" y="191210"/>
                  </a:lnTo>
                  <a:lnTo>
                    <a:pt x="106145" y="173689"/>
                  </a:lnTo>
                  <a:lnTo>
                    <a:pt x="108065" y="155939"/>
                  </a:lnTo>
                  <a:lnTo>
                    <a:pt x="110185" y="138309"/>
                  </a:lnTo>
                  <a:lnTo>
                    <a:pt x="112155" y="121178"/>
                  </a:lnTo>
                  <a:lnTo>
                    <a:pt x="113772" y="104699"/>
                  </a:lnTo>
                  <a:lnTo>
                    <a:pt x="114841" y="88840"/>
                  </a:lnTo>
                  <a:lnTo>
                    <a:pt x="115100" y="73490"/>
                  </a:lnTo>
                  <a:lnTo>
                    <a:pt x="114492" y="58534"/>
                  </a:lnTo>
                  <a:lnTo>
                    <a:pt x="113117" y="44029"/>
                  </a:lnTo>
                  <a:lnTo>
                    <a:pt x="111130" y="30201"/>
                  </a:lnTo>
                  <a:lnTo>
                    <a:pt x="108673" y="17148"/>
                  </a:lnTo>
                  <a:lnTo>
                    <a:pt x="105417" y="5916"/>
                  </a:lnTo>
                  <a:lnTo>
                    <a:pt x="101050" y="0"/>
                  </a:lnTo>
                  <a:lnTo>
                    <a:pt x="96614" y="1609"/>
                  </a:lnTo>
                  <a:lnTo>
                    <a:pt x="93220" y="9039"/>
                  </a:lnTo>
                  <a:lnTo>
                    <a:pt x="90899" y="20450"/>
                  </a:lnTo>
                  <a:lnTo>
                    <a:pt x="89363" y="34331"/>
                  </a:lnTo>
                  <a:lnTo>
                    <a:pt x="88353" y="49673"/>
                  </a:lnTo>
                  <a:lnTo>
                    <a:pt x="87690" y="65875"/>
                  </a:lnTo>
                  <a:lnTo>
                    <a:pt x="87253" y="82589"/>
                  </a:lnTo>
                  <a:lnTo>
                    <a:pt x="86968" y="99604"/>
                  </a:lnTo>
                  <a:lnTo>
                    <a:pt x="86949" y="116471"/>
                  </a:lnTo>
                  <a:lnTo>
                    <a:pt x="87471" y="132507"/>
                  </a:lnTo>
                  <a:lnTo>
                    <a:pt x="88635" y="147417"/>
                  </a:lnTo>
                  <a:lnTo>
                    <a:pt x="90232" y="161568"/>
                  </a:lnTo>
                  <a:lnTo>
                    <a:pt x="91843" y="175760"/>
                  </a:lnTo>
                  <a:lnTo>
                    <a:pt x="93226" y="190457"/>
                  </a:lnTo>
                  <a:lnTo>
                    <a:pt x="94474" y="205620"/>
                  </a:lnTo>
                  <a:lnTo>
                    <a:pt x="95920" y="220885"/>
                  </a:lnTo>
                  <a:lnTo>
                    <a:pt x="97739" y="236012"/>
                  </a:lnTo>
                  <a:lnTo>
                    <a:pt x="99792" y="250916"/>
                  </a:lnTo>
                  <a:lnTo>
                    <a:pt x="101716" y="265604"/>
                  </a:lnTo>
                  <a:lnTo>
                    <a:pt x="103312" y="280096"/>
                  </a:lnTo>
                  <a:lnTo>
                    <a:pt x="104738" y="294023"/>
                  </a:lnTo>
                  <a:lnTo>
                    <a:pt x="106669" y="308089"/>
                  </a:lnTo>
                  <a:lnTo>
                    <a:pt x="110388" y="324648"/>
                  </a:lnTo>
                  <a:lnTo>
                    <a:pt x="117979" y="34783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910360" y="4892724"/>
              <a:ext cx="38085" cy="178986"/>
            </a:xfrm>
            <a:custGeom>
              <a:avLst/>
              <a:gdLst/>
              <a:ahLst/>
              <a:cxnLst/>
              <a:rect l="0" t="0" r="0" b="0"/>
              <a:pathLst>
                <a:path w="38085" h="178986">
                  <a:moveTo>
                    <a:pt x="0" y="0"/>
                  </a:moveTo>
                  <a:lnTo>
                    <a:pt x="3000" y="8734"/>
                  </a:lnTo>
                  <a:lnTo>
                    <a:pt x="6423" y="16441"/>
                  </a:lnTo>
                  <a:lnTo>
                    <a:pt x="10614" y="23847"/>
                  </a:lnTo>
                  <a:lnTo>
                    <a:pt x="15342" y="31281"/>
                  </a:lnTo>
                  <a:lnTo>
                    <a:pt x="20175" y="39109"/>
                  </a:lnTo>
                  <a:lnTo>
                    <a:pt x="24848" y="47492"/>
                  </a:lnTo>
                  <a:lnTo>
                    <a:pt x="29111" y="56580"/>
                  </a:lnTo>
                  <a:lnTo>
                    <a:pt x="32664" y="66592"/>
                  </a:lnTo>
                  <a:lnTo>
                    <a:pt x="35415" y="77548"/>
                  </a:lnTo>
                  <a:lnTo>
                    <a:pt x="37277" y="89159"/>
                  </a:lnTo>
                  <a:lnTo>
                    <a:pt x="38084" y="100945"/>
                  </a:lnTo>
                  <a:lnTo>
                    <a:pt x="37851" y="112606"/>
                  </a:lnTo>
                  <a:lnTo>
                    <a:pt x="36693" y="123971"/>
                  </a:lnTo>
                  <a:lnTo>
                    <a:pt x="34524" y="136236"/>
                  </a:lnTo>
                  <a:lnTo>
                    <a:pt x="30036" y="152709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5126845" y="4534755"/>
            <a:ext cx="724540" cy="484312"/>
            <a:chOff x="5126845" y="4534755"/>
            <a:chExt cx="724540" cy="484312"/>
          </a:xfrm>
        </p:grpSpPr>
        <p:sp>
          <p:nvSpPr>
            <p:cNvPr id="123" name="Freeform 122"/>
            <p:cNvSpPr/>
            <p:nvPr/>
          </p:nvSpPr>
          <p:spPr>
            <a:xfrm>
              <a:off x="5126845" y="4733841"/>
              <a:ext cx="183599" cy="158884"/>
            </a:xfrm>
            <a:custGeom>
              <a:avLst/>
              <a:gdLst/>
              <a:ahLst/>
              <a:cxnLst/>
              <a:rect l="0" t="0" r="0" b="0"/>
              <a:pathLst>
                <a:path w="183599" h="158884">
                  <a:moveTo>
                    <a:pt x="4613" y="22012"/>
                  </a:moveTo>
                  <a:lnTo>
                    <a:pt x="1814" y="30881"/>
                  </a:lnTo>
                  <a:lnTo>
                    <a:pt x="312" y="39868"/>
                  </a:lnTo>
                  <a:lnTo>
                    <a:pt x="0" y="49863"/>
                  </a:lnTo>
                  <a:lnTo>
                    <a:pt x="506" y="60844"/>
                  </a:lnTo>
                  <a:lnTo>
                    <a:pt x="1326" y="72655"/>
                  </a:lnTo>
                  <a:lnTo>
                    <a:pt x="2148" y="85018"/>
                  </a:lnTo>
                  <a:lnTo>
                    <a:pt x="3072" y="94408"/>
                  </a:lnTo>
                  <a:lnTo>
                    <a:pt x="4374" y="96845"/>
                  </a:lnTo>
                  <a:lnTo>
                    <a:pt x="6062" y="94079"/>
                  </a:lnTo>
                  <a:lnTo>
                    <a:pt x="7976" y="88012"/>
                  </a:lnTo>
                  <a:lnTo>
                    <a:pt x="9775" y="79636"/>
                  </a:lnTo>
                  <a:lnTo>
                    <a:pt x="11273" y="69582"/>
                  </a:lnTo>
                  <a:lnTo>
                    <a:pt x="12761" y="58647"/>
                  </a:lnTo>
                  <a:lnTo>
                    <a:pt x="14895" y="47797"/>
                  </a:lnTo>
                  <a:lnTo>
                    <a:pt x="18002" y="37558"/>
                  </a:lnTo>
                  <a:lnTo>
                    <a:pt x="22242" y="28216"/>
                  </a:lnTo>
                  <a:lnTo>
                    <a:pt x="27770" y="20007"/>
                  </a:lnTo>
                  <a:lnTo>
                    <a:pt x="34522" y="12953"/>
                  </a:lnTo>
                  <a:lnTo>
                    <a:pt x="41971" y="7706"/>
                  </a:lnTo>
                  <a:lnTo>
                    <a:pt x="49269" y="5592"/>
                  </a:lnTo>
                  <a:lnTo>
                    <a:pt x="55947" y="7059"/>
                  </a:lnTo>
                  <a:lnTo>
                    <a:pt x="61901" y="11620"/>
                  </a:lnTo>
                  <a:lnTo>
                    <a:pt x="67207" y="18342"/>
                  </a:lnTo>
                  <a:lnTo>
                    <a:pt x="71993" y="26455"/>
                  </a:lnTo>
                  <a:lnTo>
                    <a:pt x="76225" y="35609"/>
                  </a:lnTo>
                  <a:lnTo>
                    <a:pt x="79704" y="45788"/>
                  </a:lnTo>
                  <a:lnTo>
                    <a:pt x="82384" y="56832"/>
                  </a:lnTo>
                  <a:lnTo>
                    <a:pt x="84481" y="65407"/>
                  </a:lnTo>
                  <a:lnTo>
                    <a:pt x="86290" y="67470"/>
                  </a:lnTo>
                  <a:lnTo>
                    <a:pt x="88018" y="64339"/>
                  </a:lnTo>
                  <a:lnTo>
                    <a:pt x="89926" y="58044"/>
                  </a:lnTo>
                  <a:lnTo>
                    <a:pt x="92139" y="49948"/>
                  </a:lnTo>
                  <a:lnTo>
                    <a:pt x="94667" y="40838"/>
                  </a:lnTo>
                  <a:lnTo>
                    <a:pt x="97476" y="31168"/>
                  </a:lnTo>
                  <a:lnTo>
                    <a:pt x="100998" y="21669"/>
                  </a:lnTo>
                  <a:lnTo>
                    <a:pt x="106101" y="13402"/>
                  </a:lnTo>
                  <a:lnTo>
                    <a:pt x="113120" y="6840"/>
                  </a:lnTo>
                  <a:lnTo>
                    <a:pt x="121596" y="2260"/>
                  </a:lnTo>
                  <a:lnTo>
                    <a:pt x="130587" y="0"/>
                  </a:lnTo>
                  <a:lnTo>
                    <a:pt x="139479" y="8"/>
                  </a:lnTo>
                  <a:lnTo>
                    <a:pt x="147869" y="2265"/>
                  </a:lnTo>
                  <a:lnTo>
                    <a:pt x="155416" y="6962"/>
                  </a:lnTo>
                  <a:lnTo>
                    <a:pt x="162036" y="13974"/>
                  </a:lnTo>
                  <a:lnTo>
                    <a:pt x="167665" y="23085"/>
                  </a:lnTo>
                  <a:lnTo>
                    <a:pt x="172162" y="34166"/>
                  </a:lnTo>
                  <a:lnTo>
                    <a:pt x="175563" y="46946"/>
                  </a:lnTo>
                  <a:lnTo>
                    <a:pt x="178037" y="60915"/>
                  </a:lnTo>
                  <a:lnTo>
                    <a:pt x="179790" y="75429"/>
                  </a:lnTo>
                  <a:lnTo>
                    <a:pt x="181009" y="90062"/>
                  </a:lnTo>
                  <a:lnTo>
                    <a:pt x="181849" y="104218"/>
                  </a:lnTo>
                  <a:lnTo>
                    <a:pt x="182513" y="118529"/>
                  </a:lnTo>
                  <a:lnTo>
                    <a:pt x="183062" y="135361"/>
                  </a:lnTo>
                  <a:lnTo>
                    <a:pt x="183598" y="15888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374021" y="4724268"/>
              <a:ext cx="97209" cy="178775"/>
            </a:xfrm>
            <a:custGeom>
              <a:avLst/>
              <a:gdLst/>
              <a:ahLst/>
              <a:cxnLst/>
              <a:rect l="0" t="0" r="0" b="0"/>
              <a:pathLst>
                <a:path w="97209" h="178775">
                  <a:moveTo>
                    <a:pt x="10121" y="10529"/>
                  </a:moveTo>
                  <a:lnTo>
                    <a:pt x="7254" y="19397"/>
                  </a:lnTo>
                  <a:lnTo>
                    <a:pt x="5112" y="28384"/>
                  </a:lnTo>
                  <a:lnTo>
                    <a:pt x="3509" y="38379"/>
                  </a:lnTo>
                  <a:lnTo>
                    <a:pt x="2329" y="49360"/>
                  </a:lnTo>
                  <a:lnTo>
                    <a:pt x="1481" y="61172"/>
                  </a:lnTo>
                  <a:lnTo>
                    <a:pt x="883" y="73634"/>
                  </a:lnTo>
                  <a:lnTo>
                    <a:pt x="468" y="86745"/>
                  </a:lnTo>
                  <a:lnTo>
                    <a:pt x="184" y="100674"/>
                  </a:lnTo>
                  <a:lnTo>
                    <a:pt x="0" y="115436"/>
                  </a:lnTo>
                  <a:lnTo>
                    <a:pt x="215" y="130431"/>
                  </a:lnTo>
                  <a:lnTo>
                    <a:pt x="1423" y="144584"/>
                  </a:lnTo>
                  <a:lnTo>
                    <a:pt x="3871" y="157341"/>
                  </a:lnTo>
                  <a:lnTo>
                    <a:pt x="7507" y="168015"/>
                  </a:lnTo>
                  <a:lnTo>
                    <a:pt x="12977" y="175308"/>
                  </a:lnTo>
                  <a:lnTo>
                    <a:pt x="20288" y="178679"/>
                  </a:lnTo>
                  <a:lnTo>
                    <a:pt x="27771" y="178774"/>
                  </a:lnTo>
                  <a:lnTo>
                    <a:pt x="35000" y="176519"/>
                  </a:lnTo>
                  <a:lnTo>
                    <a:pt x="41880" y="172501"/>
                  </a:lnTo>
                  <a:lnTo>
                    <a:pt x="48207" y="166944"/>
                  </a:lnTo>
                  <a:lnTo>
                    <a:pt x="53907" y="160074"/>
                  </a:lnTo>
                  <a:lnTo>
                    <a:pt x="59038" y="152163"/>
                  </a:lnTo>
                  <a:lnTo>
                    <a:pt x="63711" y="143468"/>
                  </a:lnTo>
                  <a:lnTo>
                    <a:pt x="68035" y="134207"/>
                  </a:lnTo>
                  <a:lnTo>
                    <a:pt x="72108" y="124545"/>
                  </a:lnTo>
                  <a:lnTo>
                    <a:pt x="76003" y="114605"/>
                  </a:lnTo>
                  <a:lnTo>
                    <a:pt x="79774" y="104474"/>
                  </a:lnTo>
                  <a:lnTo>
                    <a:pt x="83460" y="94213"/>
                  </a:lnTo>
                  <a:lnTo>
                    <a:pt x="87088" y="83864"/>
                  </a:lnTo>
                  <a:lnTo>
                    <a:pt x="90669" y="73457"/>
                  </a:lnTo>
                  <a:lnTo>
                    <a:pt x="93886" y="63009"/>
                  </a:lnTo>
                  <a:lnTo>
                    <a:pt x="96135" y="52535"/>
                  </a:lnTo>
                  <a:lnTo>
                    <a:pt x="97166" y="42055"/>
                  </a:lnTo>
                  <a:lnTo>
                    <a:pt x="97208" y="32033"/>
                  </a:lnTo>
                  <a:lnTo>
                    <a:pt x="96792" y="22377"/>
                  </a:lnTo>
                  <a:lnTo>
                    <a:pt x="95879" y="12239"/>
                  </a:lnTo>
                  <a:lnTo>
                    <a:pt x="94349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521013" y="4724268"/>
              <a:ext cx="115617" cy="182868"/>
            </a:xfrm>
            <a:custGeom>
              <a:avLst/>
              <a:gdLst/>
              <a:ahLst/>
              <a:cxnLst/>
              <a:rect l="0" t="0" r="0" b="0"/>
              <a:pathLst>
                <a:path w="115617" h="182868">
                  <a:moveTo>
                    <a:pt x="84228" y="0"/>
                  </a:moveTo>
                  <a:lnTo>
                    <a:pt x="72559" y="67"/>
                  </a:lnTo>
                  <a:lnTo>
                    <a:pt x="62071" y="707"/>
                  </a:lnTo>
                  <a:lnTo>
                    <a:pt x="51773" y="2008"/>
                  </a:lnTo>
                  <a:lnTo>
                    <a:pt x="41645" y="4041"/>
                  </a:lnTo>
                  <a:lnTo>
                    <a:pt x="31949" y="7006"/>
                  </a:lnTo>
                  <a:lnTo>
                    <a:pt x="22827" y="10930"/>
                  </a:lnTo>
                  <a:lnTo>
                    <a:pt x="14743" y="15852"/>
                  </a:lnTo>
                  <a:lnTo>
                    <a:pt x="8526" y="21904"/>
                  </a:lnTo>
                  <a:lnTo>
                    <a:pt x="4476" y="29035"/>
                  </a:lnTo>
                  <a:lnTo>
                    <a:pt x="2894" y="36584"/>
                  </a:lnTo>
                  <a:lnTo>
                    <a:pt x="4328" y="43425"/>
                  </a:lnTo>
                  <a:lnTo>
                    <a:pt x="8776" y="48985"/>
                  </a:lnTo>
                  <a:lnTo>
                    <a:pt x="15812" y="53376"/>
                  </a:lnTo>
                  <a:lnTo>
                    <a:pt x="24878" y="57095"/>
                  </a:lnTo>
                  <a:lnTo>
                    <a:pt x="35446" y="60528"/>
                  </a:lnTo>
                  <a:lnTo>
                    <a:pt x="46925" y="64040"/>
                  </a:lnTo>
                  <a:lnTo>
                    <a:pt x="58687" y="68026"/>
                  </a:lnTo>
                  <a:lnTo>
                    <a:pt x="70360" y="72649"/>
                  </a:lnTo>
                  <a:lnTo>
                    <a:pt x="81483" y="78045"/>
                  </a:lnTo>
                  <a:lnTo>
                    <a:pt x="91427" y="84419"/>
                  </a:lnTo>
                  <a:lnTo>
                    <a:pt x="99958" y="91784"/>
                  </a:lnTo>
                  <a:lnTo>
                    <a:pt x="106855" y="100171"/>
                  </a:lnTo>
                  <a:lnTo>
                    <a:pt x="111748" y="109702"/>
                  </a:lnTo>
                  <a:lnTo>
                    <a:pt x="114629" y="120327"/>
                  </a:lnTo>
                  <a:lnTo>
                    <a:pt x="115616" y="131545"/>
                  </a:lnTo>
                  <a:lnTo>
                    <a:pt x="114775" y="142534"/>
                  </a:lnTo>
                  <a:lnTo>
                    <a:pt x="112315" y="152837"/>
                  </a:lnTo>
                  <a:lnTo>
                    <a:pt x="108226" y="162041"/>
                  </a:lnTo>
                  <a:lnTo>
                    <a:pt x="102209" y="169619"/>
                  </a:lnTo>
                  <a:lnTo>
                    <a:pt x="94273" y="175446"/>
                  </a:lnTo>
                  <a:lnTo>
                    <a:pt x="84690" y="179563"/>
                  </a:lnTo>
                  <a:lnTo>
                    <a:pt x="73817" y="181975"/>
                  </a:lnTo>
                  <a:lnTo>
                    <a:pt x="61999" y="182867"/>
                  </a:lnTo>
                  <a:lnTo>
                    <a:pt x="49923" y="182684"/>
                  </a:lnTo>
                  <a:lnTo>
                    <a:pt x="37325" y="182029"/>
                  </a:lnTo>
                  <a:lnTo>
                    <a:pt x="21987" y="180846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705913" y="4534755"/>
              <a:ext cx="25671" cy="368499"/>
            </a:xfrm>
            <a:custGeom>
              <a:avLst/>
              <a:gdLst/>
              <a:ahLst/>
              <a:cxnLst/>
              <a:rect l="0" t="0" r="0" b="0"/>
              <a:pathLst>
                <a:path w="25671" h="368499">
                  <a:moveTo>
                    <a:pt x="4613" y="0"/>
                  </a:moveTo>
                  <a:lnTo>
                    <a:pt x="1813" y="11869"/>
                  </a:lnTo>
                  <a:lnTo>
                    <a:pt x="311" y="24279"/>
                  </a:lnTo>
                  <a:lnTo>
                    <a:pt x="0" y="38470"/>
                  </a:lnTo>
                  <a:lnTo>
                    <a:pt x="507" y="54351"/>
                  </a:lnTo>
                  <a:lnTo>
                    <a:pt x="1327" y="71644"/>
                  </a:lnTo>
                  <a:lnTo>
                    <a:pt x="2147" y="90032"/>
                  </a:lnTo>
                  <a:lnTo>
                    <a:pt x="3004" y="109232"/>
                  </a:lnTo>
                  <a:lnTo>
                    <a:pt x="4178" y="129011"/>
                  </a:lnTo>
                  <a:lnTo>
                    <a:pt x="5812" y="149193"/>
                  </a:lnTo>
                  <a:lnTo>
                    <a:pt x="7740" y="169486"/>
                  </a:lnTo>
                  <a:lnTo>
                    <a:pt x="9579" y="189498"/>
                  </a:lnTo>
                  <a:lnTo>
                    <a:pt x="11114" y="209029"/>
                  </a:lnTo>
                  <a:lnTo>
                    <a:pt x="12297" y="227908"/>
                  </a:lnTo>
                  <a:lnTo>
                    <a:pt x="13165" y="245900"/>
                  </a:lnTo>
                  <a:lnTo>
                    <a:pt x="13789" y="262962"/>
                  </a:lnTo>
                  <a:lnTo>
                    <a:pt x="14395" y="279049"/>
                  </a:lnTo>
                  <a:lnTo>
                    <a:pt x="15342" y="294020"/>
                  </a:lnTo>
                  <a:lnTo>
                    <a:pt x="16795" y="307901"/>
                  </a:lnTo>
                  <a:lnTo>
                    <a:pt x="18594" y="320600"/>
                  </a:lnTo>
                  <a:lnTo>
                    <a:pt x="20529" y="333178"/>
                  </a:lnTo>
                  <a:lnTo>
                    <a:pt x="22772" y="347860"/>
                  </a:lnTo>
                  <a:lnTo>
                    <a:pt x="25670" y="36849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584183" y="4643309"/>
              <a:ext cx="242157" cy="28318"/>
            </a:xfrm>
            <a:custGeom>
              <a:avLst/>
              <a:gdLst/>
              <a:ahLst/>
              <a:cxnLst/>
              <a:rect l="0" t="0" r="0" b="0"/>
              <a:pathLst>
                <a:path w="242157" h="28318">
                  <a:moveTo>
                    <a:pt x="242156" y="17788"/>
                  </a:moveTo>
                  <a:lnTo>
                    <a:pt x="233287" y="14855"/>
                  </a:lnTo>
                  <a:lnTo>
                    <a:pt x="224300" y="12072"/>
                  </a:lnTo>
                  <a:lnTo>
                    <a:pt x="214299" y="9177"/>
                  </a:lnTo>
                  <a:lnTo>
                    <a:pt x="203147" y="6309"/>
                  </a:lnTo>
                  <a:lnTo>
                    <a:pt x="190687" y="3793"/>
                  </a:lnTo>
                  <a:lnTo>
                    <a:pt x="176981" y="1786"/>
                  </a:lnTo>
                  <a:lnTo>
                    <a:pt x="162390" y="447"/>
                  </a:lnTo>
                  <a:lnTo>
                    <a:pt x="147461" y="0"/>
                  </a:lnTo>
                  <a:lnTo>
                    <a:pt x="132532" y="481"/>
                  </a:lnTo>
                  <a:lnTo>
                    <a:pt x="117578" y="1771"/>
                  </a:lnTo>
                  <a:lnTo>
                    <a:pt x="102319" y="3699"/>
                  </a:lnTo>
                  <a:lnTo>
                    <a:pt x="86623" y="6104"/>
                  </a:lnTo>
                  <a:lnTo>
                    <a:pt x="70864" y="8893"/>
                  </a:lnTo>
                  <a:lnTo>
                    <a:pt x="54093" y="12416"/>
                  </a:lnTo>
                  <a:lnTo>
                    <a:pt x="32600" y="18099"/>
                  </a:lnTo>
                  <a:lnTo>
                    <a:pt x="0" y="2831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815810" y="4882196"/>
              <a:ext cx="35575" cy="136871"/>
            </a:xfrm>
            <a:custGeom>
              <a:avLst/>
              <a:gdLst/>
              <a:ahLst/>
              <a:cxnLst/>
              <a:rect l="0" t="0" r="0" b="0"/>
              <a:pathLst>
                <a:path w="35575" h="136871">
                  <a:moveTo>
                    <a:pt x="0" y="0"/>
                  </a:moveTo>
                  <a:lnTo>
                    <a:pt x="5867" y="5867"/>
                  </a:lnTo>
                  <a:lnTo>
                    <a:pt x="11432" y="11432"/>
                  </a:lnTo>
                  <a:lnTo>
                    <a:pt x="17222" y="17245"/>
                  </a:lnTo>
                  <a:lnTo>
                    <a:pt x="22958" y="23844"/>
                  </a:lnTo>
                  <a:lnTo>
                    <a:pt x="27991" y="32118"/>
                  </a:lnTo>
                  <a:lnTo>
                    <a:pt x="32003" y="42397"/>
                  </a:lnTo>
                  <a:lnTo>
                    <a:pt x="34682" y="54203"/>
                  </a:lnTo>
                  <a:lnTo>
                    <a:pt x="35574" y="66579"/>
                  </a:lnTo>
                  <a:lnTo>
                    <a:pt x="34618" y="78889"/>
                  </a:lnTo>
                  <a:lnTo>
                    <a:pt x="32168" y="90626"/>
                  </a:lnTo>
                  <a:lnTo>
                    <a:pt x="28468" y="102502"/>
                  </a:lnTo>
                  <a:lnTo>
                    <a:pt x="22074" y="116669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6100080" y="4413849"/>
            <a:ext cx="2547898" cy="626275"/>
            <a:chOff x="6100080" y="4413849"/>
            <a:chExt cx="2547898" cy="626275"/>
          </a:xfrm>
        </p:grpSpPr>
        <p:sp>
          <p:nvSpPr>
            <p:cNvPr id="130" name="Freeform 129"/>
            <p:cNvSpPr/>
            <p:nvPr/>
          </p:nvSpPr>
          <p:spPr>
            <a:xfrm>
              <a:off x="6100080" y="4649376"/>
              <a:ext cx="181425" cy="265173"/>
            </a:xfrm>
            <a:custGeom>
              <a:avLst/>
              <a:gdLst/>
              <a:ahLst/>
              <a:cxnLst/>
              <a:rect l="0" t="0" r="0" b="0"/>
              <a:pathLst>
                <a:path w="181425" h="265173">
                  <a:moveTo>
                    <a:pt x="147399" y="11721"/>
                  </a:moveTo>
                  <a:lnTo>
                    <a:pt x="141397" y="6054"/>
                  </a:lnTo>
                  <a:lnTo>
                    <a:pt x="134552" y="2410"/>
                  </a:lnTo>
                  <a:lnTo>
                    <a:pt x="126165" y="501"/>
                  </a:lnTo>
                  <a:lnTo>
                    <a:pt x="116537" y="0"/>
                  </a:lnTo>
                  <a:lnTo>
                    <a:pt x="106223" y="620"/>
                  </a:lnTo>
                  <a:lnTo>
                    <a:pt x="95619" y="2095"/>
                  </a:lnTo>
                  <a:lnTo>
                    <a:pt x="85095" y="4363"/>
                  </a:lnTo>
                  <a:lnTo>
                    <a:pt x="75043" y="7550"/>
                  </a:lnTo>
                  <a:lnTo>
                    <a:pt x="65624" y="11652"/>
                  </a:lnTo>
                  <a:lnTo>
                    <a:pt x="56810" y="16540"/>
                  </a:lnTo>
                  <a:lnTo>
                    <a:pt x="48497" y="22044"/>
                  </a:lnTo>
                  <a:lnTo>
                    <a:pt x="40580" y="28016"/>
                  </a:lnTo>
                  <a:lnTo>
                    <a:pt x="33449" y="34654"/>
                  </a:lnTo>
                  <a:lnTo>
                    <a:pt x="27942" y="42474"/>
                  </a:lnTo>
                  <a:lnTo>
                    <a:pt x="24398" y="51649"/>
                  </a:lnTo>
                  <a:lnTo>
                    <a:pt x="23003" y="61574"/>
                  </a:lnTo>
                  <a:lnTo>
                    <a:pt x="24036" y="71087"/>
                  </a:lnTo>
                  <a:lnTo>
                    <a:pt x="27406" y="79552"/>
                  </a:lnTo>
                  <a:lnTo>
                    <a:pt x="32906" y="86690"/>
                  </a:lnTo>
                  <a:lnTo>
                    <a:pt x="40401" y="92334"/>
                  </a:lnTo>
                  <a:lnTo>
                    <a:pt x="49622" y="96574"/>
                  </a:lnTo>
                  <a:lnTo>
                    <a:pt x="60217" y="99812"/>
                  </a:lnTo>
                  <a:lnTo>
                    <a:pt x="71844" y="102623"/>
                  </a:lnTo>
                  <a:lnTo>
                    <a:pt x="84213" y="105378"/>
                  </a:lnTo>
                  <a:lnTo>
                    <a:pt x="96938" y="108235"/>
                  </a:lnTo>
                  <a:lnTo>
                    <a:pt x="109555" y="111233"/>
                  </a:lnTo>
                  <a:lnTo>
                    <a:pt x="121813" y="114373"/>
                  </a:lnTo>
                  <a:lnTo>
                    <a:pt x="133501" y="117957"/>
                  </a:lnTo>
                  <a:lnTo>
                    <a:pt x="144358" y="122573"/>
                  </a:lnTo>
                  <a:lnTo>
                    <a:pt x="154319" y="128462"/>
                  </a:lnTo>
                  <a:lnTo>
                    <a:pt x="163161" y="135706"/>
                  </a:lnTo>
                  <a:lnTo>
                    <a:pt x="170431" y="144396"/>
                  </a:lnTo>
                  <a:lnTo>
                    <a:pt x="176016" y="154430"/>
                  </a:lnTo>
                  <a:lnTo>
                    <a:pt x="179784" y="165575"/>
                  </a:lnTo>
                  <a:lnTo>
                    <a:pt x="181424" y="177571"/>
                  </a:lnTo>
                  <a:lnTo>
                    <a:pt x="180966" y="190183"/>
                  </a:lnTo>
                  <a:lnTo>
                    <a:pt x="178557" y="202903"/>
                  </a:lnTo>
                  <a:lnTo>
                    <a:pt x="174284" y="214983"/>
                  </a:lnTo>
                  <a:lnTo>
                    <a:pt x="168370" y="226062"/>
                  </a:lnTo>
                  <a:lnTo>
                    <a:pt x="160978" y="235975"/>
                  </a:lnTo>
                  <a:lnTo>
                    <a:pt x="152122" y="244569"/>
                  </a:lnTo>
                  <a:lnTo>
                    <a:pt x="141949" y="251896"/>
                  </a:lnTo>
                  <a:lnTo>
                    <a:pt x="130866" y="257835"/>
                  </a:lnTo>
                  <a:lnTo>
                    <a:pt x="119435" y="262010"/>
                  </a:lnTo>
                  <a:lnTo>
                    <a:pt x="108008" y="264377"/>
                  </a:lnTo>
                  <a:lnTo>
                    <a:pt x="96725" y="265172"/>
                  </a:lnTo>
                  <a:lnTo>
                    <a:pt x="85617" y="264726"/>
                  </a:lnTo>
                  <a:lnTo>
                    <a:pt x="74667" y="263351"/>
                  </a:lnTo>
                  <a:lnTo>
                    <a:pt x="64009" y="261142"/>
                  </a:lnTo>
                  <a:lnTo>
                    <a:pt x="53917" y="257990"/>
                  </a:lnTo>
                  <a:lnTo>
                    <a:pt x="44500" y="253914"/>
                  </a:lnTo>
                  <a:lnTo>
                    <a:pt x="35814" y="249163"/>
                  </a:lnTo>
                  <a:lnTo>
                    <a:pt x="26987" y="243570"/>
                  </a:lnTo>
                  <a:lnTo>
                    <a:pt x="16126" y="235527"/>
                  </a:lnTo>
                  <a:lnTo>
                    <a:pt x="0" y="22229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310650" y="4513698"/>
              <a:ext cx="168457" cy="400084"/>
            </a:xfrm>
            <a:custGeom>
              <a:avLst/>
              <a:gdLst/>
              <a:ahLst/>
              <a:cxnLst/>
              <a:rect l="0" t="0" r="0" b="0"/>
              <a:pathLst>
                <a:path w="168457" h="400084">
                  <a:moveTo>
                    <a:pt x="0" y="0"/>
                  </a:moveTo>
                  <a:lnTo>
                    <a:pt x="2867" y="14669"/>
                  </a:lnTo>
                  <a:lnTo>
                    <a:pt x="5009" y="28580"/>
                  </a:lnTo>
                  <a:lnTo>
                    <a:pt x="6617" y="43083"/>
                  </a:lnTo>
                  <a:lnTo>
                    <a:pt x="7970" y="58457"/>
                  </a:lnTo>
                  <a:lnTo>
                    <a:pt x="9467" y="74930"/>
                  </a:lnTo>
                  <a:lnTo>
                    <a:pt x="11314" y="92499"/>
                  </a:lnTo>
                  <a:lnTo>
                    <a:pt x="13381" y="110842"/>
                  </a:lnTo>
                  <a:lnTo>
                    <a:pt x="15312" y="129446"/>
                  </a:lnTo>
                  <a:lnTo>
                    <a:pt x="16914" y="147993"/>
                  </a:lnTo>
                  <a:lnTo>
                    <a:pt x="18310" y="166360"/>
                  </a:lnTo>
                  <a:lnTo>
                    <a:pt x="19855" y="184530"/>
                  </a:lnTo>
                  <a:lnTo>
                    <a:pt x="21740" y="202527"/>
                  </a:lnTo>
                  <a:lnTo>
                    <a:pt x="23837" y="220223"/>
                  </a:lnTo>
                  <a:lnTo>
                    <a:pt x="25791" y="237346"/>
                  </a:lnTo>
                  <a:lnTo>
                    <a:pt x="27404" y="253798"/>
                  </a:lnTo>
                  <a:lnTo>
                    <a:pt x="28638" y="269798"/>
                  </a:lnTo>
                  <a:lnTo>
                    <a:pt x="29541" y="285769"/>
                  </a:lnTo>
                  <a:lnTo>
                    <a:pt x="30183" y="301920"/>
                  </a:lnTo>
                  <a:lnTo>
                    <a:pt x="30631" y="316801"/>
                  </a:lnTo>
                  <a:lnTo>
                    <a:pt x="30958" y="325895"/>
                  </a:lnTo>
                  <a:lnTo>
                    <a:pt x="31200" y="326884"/>
                  </a:lnTo>
                  <a:lnTo>
                    <a:pt x="31359" y="322387"/>
                  </a:lnTo>
                  <a:lnTo>
                    <a:pt x="31625" y="314684"/>
                  </a:lnTo>
                  <a:lnTo>
                    <a:pt x="32327" y="305322"/>
                  </a:lnTo>
                  <a:lnTo>
                    <a:pt x="33613" y="295186"/>
                  </a:lnTo>
                  <a:lnTo>
                    <a:pt x="35458" y="284723"/>
                  </a:lnTo>
                  <a:lnTo>
                    <a:pt x="37767" y="274139"/>
                  </a:lnTo>
                  <a:lnTo>
                    <a:pt x="40439" y="263534"/>
                  </a:lnTo>
                  <a:lnTo>
                    <a:pt x="43707" y="253271"/>
                  </a:lnTo>
                  <a:lnTo>
                    <a:pt x="48112" y="243973"/>
                  </a:lnTo>
                  <a:lnTo>
                    <a:pt x="53854" y="235910"/>
                  </a:lnTo>
                  <a:lnTo>
                    <a:pt x="60830" y="229342"/>
                  </a:lnTo>
                  <a:lnTo>
                    <a:pt x="68808" y="224679"/>
                  </a:lnTo>
                  <a:lnTo>
                    <a:pt x="77546" y="221955"/>
                  </a:lnTo>
                  <a:lnTo>
                    <a:pt x="86835" y="221075"/>
                  </a:lnTo>
                  <a:lnTo>
                    <a:pt x="96515" y="221989"/>
                  </a:lnTo>
                  <a:lnTo>
                    <a:pt x="106459" y="224498"/>
                  </a:lnTo>
                  <a:lnTo>
                    <a:pt x="116253" y="228619"/>
                  </a:lnTo>
                  <a:lnTo>
                    <a:pt x="125223" y="234658"/>
                  </a:lnTo>
                  <a:lnTo>
                    <a:pt x="133069" y="242605"/>
                  </a:lnTo>
                  <a:lnTo>
                    <a:pt x="139828" y="252025"/>
                  </a:lnTo>
                  <a:lnTo>
                    <a:pt x="145684" y="262256"/>
                  </a:lnTo>
                  <a:lnTo>
                    <a:pt x="150843" y="272843"/>
                  </a:lnTo>
                  <a:lnTo>
                    <a:pt x="155327" y="283713"/>
                  </a:lnTo>
                  <a:lnTo>
                    <a:pt x="158974" y="295069"/>
                  </a:lnTo>
                  <a:lnTo>
                    <a:pt x="161765" y="307003"/>
                  </a:lnTo>
                  <a:lnTo>
                    <a:pt x="163812" y="319475"/>
                  </a:lnTo>
                  <a:lnTo>
                    <a:pt x="165270" y="332387"/>
                  </a:lnTo>
                  <a:lnTo>
                    <a:pt x="166287" y="345615"/>
                  </a:lnTo>
                  <a:lnTo>
                    <a:pt x="166990" y="358462"/>
                  </a:lnTo>
                  <a:lnTo>
                    <a:pt x="167546" y="370926"/>
                  </a:lnTo>
                  <a:lnTo>
                    <a:pt x="168006" y="384100"/>
                  </a:lnTo>
                  <a:lnTo>
                    <a:pt x="168456" y="40008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525608" y="4755853"/>
              <a:ext cx="112567" cy="158782"/>
            </a:xfrm>
            <a:custGeom>
              <a:avLst/>
              <a:gdLst/>
              <a:ahLst/>
              <a:cxnLst/>
              <a:rect l="0" t="0" r="0" b="0"/>
              <a:pathLst>
                <a:path w="112567" h="158782">
                  <a:moveTo>
                    <a:pt x="58783" y="21058"/>
                  </a:moveTo>
                  <a:lnTo>
                    <a:pt x="50049" y="18325"/>
                  </a:lnTo>
                  <a:lnTo>
                    <a:pt x="42343" y="17463"/>
                  </a:lnTo>
                  <a:lnTo>
                    <a:pt x="34945" y="18458"/>
                  </a:lnTo>
                  <a:lnTo>
                    <a:pt x="27857" y="21170"/>
                  </a:lnTo>
                  <a:lnTo>
                    <a:pt x="21327" y="25602"/>
                  </a:lnTo>
                  <a:lnTo>
                    <a:pt x="15459" y="31596"/>
                  </a:lnTo>
                  <a:lnTo>
                    <a:pt x="10366" y="39027"/>
                  </a:lnTo>
                  <a:lnTo>
                    <a:pt x="6245" y="47902"/>
                  </a:lnTo>
                  <a:lnTo>
                    <a:pt x="3107" y="58084"/>
                  </a:lnTo>
                  <a:lnTo>
                    <a:pt x="984" y="69172"/>
                  </a:lnTo>
                  <a:lnTo>
                    <a:pt x="0" y="80605"/>
                  </a:lnTo>
                  <a:lnTo>
                    <a:pt x="120" y="92029"/>
                  </a:lnTo>
                  <a:lnTo>
                    <a:pt x="1334" y="103139"/>
                  </a:lnTo>
                  <a:lnTo>
                    <a:pt x="3744" y="113599"/>
                  </a:lnTo>
                  <a:lnTo>
                    <a:pt x="7296" y="123296"/>
                  </a:lnTo>
                  <a:lnTo>
                    <a:pt x="11968" y="132128"/>
                  </a:lnTo>
                  <a:lnTo>
                    <a:pt x="17853" y="139923"/>
                  </a:lnTo>
                  <a:lnTo>
                    <a:pt x="24885" y="146679"/>
                  </a:lnTo>
                  <a:lnTo>
                    <a:pt x="32878" y="152217"/>
                  </a:lnTo>
                  <a:lnTo>
                    <a:pt x="41614" y="156115"/>
                  </a:lnTo>
                  <a:lnTo>
                    <a:pt x="50892" y="158288"/>
                  </a:lnTo>
                  <a:lnTo>
                    <a:pt x="60392" y="158781"/>
                  </a:lnTo>
                  <a:lnTo>
                    <a:pt x="69689" y="157600"/>
                  </a:lnTo>
                  <a:lnTo>
                    <a:pt x="78565" y="154914"/>
                  </a:lnTo>
                  <a:lnTo>
                    <a:pt x="86829" y="150840"/>
                  </a:lnTo>
                  <a:lnTo>
                    <a:pt x="94233" y="145365"/>
                  </a:lnTo>
                  <a:lnTo>
                    <a:pt x="100723" y="138606"/>
                  </a:lnTo>
                  <a:lnTo>
                    <a:pt x="106081" y="130629"/>
                  </a:lnTo>
                  <a:lnTo>
                    <a:pt x="109859" y="121371"/>
                  </a:lnTo>
                  <a:lnTo>
                    <a:pt x="111955" y="110926"/>
                  </a:lnTo>
                  <a:lnTo>
                    <a:pt x="112566" y="99658"/>
                  </a:lnTo>
                  <a:lnTo>
                    <a:pt x="111997" y="88103"/>
                  </a:lnTo>
                  <a:lnTo>
                    <a:pt x="110539" y="76596"/>
                  </a:lnTo>
                  <a:lnTo>
                    <a:pt x="108274" y="65431"/>
                  </a:lnTo>
                  <a:lnTo>
                    <a:pt x="105085" y="54933"/>
                  </a:lnTo>
                  <a:lnTo>
                    <a:pt x="100985" y="45212"/>
                  </a:lnTo>
                  <a:lnTo>
                    <a:pt x="96217" y="36305"/>
                  </a:lnTo>
                  <a:lnTo>
                    <a:pt x="90612" y="27298"/>
                  </a:lnTo>
                  <a:lnTo>
                    <a:pt x="82558" y="16283"/>
                  </a:lnTo>
                  <a:lnTo>
                    <a:pt x="69311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668619" y="4734797"/>
              <a:ext cx="90249" cy="173243"/>
            </a:xfrm>
            <a:custGeom>
              <a:avLst/>
              <a:gdLst/>
              <a:ahLst/>
              <a:cxnLst/>
              <a:rect l="0" t="0" r="0" b="0"/>
              <a:pathLst>
                <a:path w="90249" h="173243">
                  <a:moveTo>
                    <a:pt x="0" y="31585"/>
                  </a:moveTo>
                  <a:lnTo>
                    <a:pt x="1" y="43387"/>
                  </a:lnTo>
                  <a:lnTo>
                    <a:pt x="1" y="55157"/>
                  </a:lnTo>
                  <a:lnTo>
                    <a:pt x="5" y="68042"/>
                  </a:lnTo>
                  <a:lnTo>
                    <a:pt x="177" y="81717"/>
                  </a:lnTo>
                  <a:lnTo>
                    <a:pt x="825" y="95397"/>
                  </a:lnTo>
                  <a:lnTo>
                    <a:pt x="2083" y="108613"/>
                  </a:lnTo>
                  <a:lnTo>
                    <a:pt x="4082" y="121238"/>
                  </a:lnTo>
                  <a:lnTo>
                    <a:pt x="7027" y="133317"/>
                  </a:lnTo>
                  <a:lnTo>
                    <a:pt x="10939" y="144938"/>
                  </a:lnTo>
                  <a:lnTo>
                    <a:pt x="15857" y="155552"/>
                  </a:lnTo>
                  <a:lnTo>
                    <a:pt x="21905" y="164024"/>
                  </a:lnTo>
                  <a:lnTo>
                    <a:pt x="29045" y="169898"/>
                  </a:lnTo>
                  <a:lnTo>
                    <a:pt x="36939" y="173028"/>
                  </a:lnTo>
                  <a:lnTo>
                    <a:pt x="45075" y="173242"/>
                  </a:lnTo>
                  <a:lnTo>
                    <a:pt x="53133" y="170745"/>
                  </a:lnTo>
                  <a:lnTo>
                    <a:pt x="60829" y="165679"/>
                  </a:lnTo>
                  <a:lnTo>
                    <a:pt x="67845" y="157952"/>
                  </a:lnTo>
                  <a:lnTo>
                    <a:pt x="74074" y="147759"/>
                  </a:lnTo>
                  <a:lnTo>
                    <a:pt x="79426" y="135529"/>
                  </a:lnTo>
                  <a:lnTo>
                    <a:pt x="83730" y="121736"/>
                  </a:lnTo>
                  <a:lnTo>
                    <a:pt x="86995" y="106802"/>
                  </a:lnTo>
                  <a:lnTo>
                    <a:pt x="89204" y="91387"/>
                  </a:lnTo>
                  <a:lnTo>
                    <a:pt x="90248" y="76354"/>
                  </a:lnTo>
                  <a:lnTo>
                    <a:pt x="90177" y="62145"/>
                  </a:lnTo>
                  <a:lnTo>
                    <a:pt x="89328" y="49078"/>
                  </a:lnTo>
                  <a:lnTo>
                    <a:pt x="88143" y="36140"/>
                  </a:lnTo>
                  <a:lnTo>
                    <a:pt x="86521" y="21082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790354" y="4566341"/>
              <a:ext cx="36193" cy="326384"/>
            </a:xfrm>
            <a:custGeom>
              <a:avLst/>
              <a:gdLst/>
              <a:ahLst/>
              <a:cxnLst/>
              <a:rect l="0" t="0" r="0" b="0"/>
              <a:pathLst>
                <a:path w="36193" h="326384">
                  <a:moveTo>
                    <a:pt x="4607" y="0"/>
                  </a:moveTo>
                  <a:lnTo>
                    <a:pt x="1807" y="11735"/>
                  </a:lnTo>
                  <a:lnTo>
                    <a:pt x="305" y="22864"/>
                  </a:lnTo>
                  <a:lnTo>
                    <a:pt x="0" y="34471"/>
                  </a:lnTo>
                  <a:lnTo>
                    <a:pt x="678" y="46978"/>
                  </a:lnTo>
                  <a:lnTo>
                    <a:pt x="2146" y="60935"/>
                  </a:lnTo>
                  <a:lnTo>
                    <a:pt x="4211" y="76497"/>
                  </a:lnTo>
                  <a:lnTo>
                    <a:pt x="6547" y="93500"/>
                  </a:lnTo>
                  <a:lnTo>
                    <a:pt x="8721" y="111659"/>
                  </a:lnTo>
                  <a:lnTo>
                    <a:pt x="10515" y="130681"/>
                  </a:lnTo>
                  <a:lnTo>
                    <a:pt x="12055" y="150164"/>
                  </a:lnTo>
                  <a:lnTo>
                    <a:pt x="13704" y="169615"/>
                  </a:lnTo>
                  <a:lnTo>
                    <a:pt x="15667" y="188768"/>
                  </a:lnTo>
                  <a:lnTo>
                    <a:pt x="17988" y="207560"/>
                  </a:lnTo>
                  <a:lnTo>
                    <a:pt x="20624" y="226025"/>
                  </a:lnTo>
                  <a:lnTo>
                    <a:pt x="23508" y="244209"/>
                  </a:lnTo>
                  <a:lnTo>
                    <a:pt x="26422" y="261614"/>
                  </a:lnTo>
                  <a:lnTo>
                    <a:pt x="29301" y="279007"/>
                  </a:lnTo>
                  <a:lnTo>
                    <a:pt x="32395" y="299034"/>
                  </a:lnTo>
                  <a:lnTo>
                    <a:pt x="36192" y="32638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891969" y="4468648"/>
              <a:ext cx="134620" cy="459993"/>
            </a:xfrm>
            <a:custGeom>
              <a:avLst/>
              <a:gdLst/>
              <a:ahLst/>
              <a:cxnLst/>
              <a:rect l="0" t="0" r="0" b="0"/>
              <a:pathLst>
                <a:path w="134620" h="459993">
                  <a:moveTo>
                    <a:pt x="81977" y="329319"/>
                  </a:moveTo>
                  <a:lnTo>
                    <a:pt x="78976" y="320585"/>
                  </a:lnTo>
                  <a:lnTo>
                    <a:pt x="75553" y="312879"/>
                  </a:lnTo>
                  <a:lnTo>
                    <a:pt x="71348" y="305490"/>
                  </a:lnTo>
                  <a:lnTo>
                    <a:pt x="66103" y="298748"/>
                  </a:lnTo>
                  <a:lnTo>
                    <a:pt x="59324" y="293514"/>
                  </a:lnTo>
                  <a:lnTo>
                    <a:pt x="50901" y="290158"/>
                  </a:lnTo>
                  <a:lnTo>
                    <a:pt x="41507" y="288889"/>
                  </a:lnTo>
                  <a:lnTo>
                    <a:pt x="32360" y="290008"/>
                  </a:lnTo>
                  <a:lnTo>
                    <a:pt x="24149" y="293437"/>
                  </a:lnTo>
                  <a:lnTo>
                    <a:pt x="17182" y="298976"/>
                  </a:lnTo>
                  <a:lnTo>
                    <a:pt x="11654" y="306497"/>
                  </a:lnTo>
                  <a:lnTo>
                    <a:pt x="7498" y="315736"/>
                  </a:lnTo>
                  <a:lnTo>
                    <a:pt x="4486" y="326343"/>
                  </a:lnTo>
                  <a:lnTo>
                    <a:pt x="2358" y="337977"/>
                  </a:lnTo>
                  <a:lnTo>
                    <a:pt x="884" y="350355"/>
                  </a:lnTo>
                  <a:lnTo>
                    <a:pt x="42" y="363258"/>
                  </a:lnTo>
                  <a:lnTo>
                    <a:pt x="0" y="376525"/>
                  </a:lnTo>
                  <a:lnTo>
                    <a:pt x="790" y="390038"/>
                  </a:lnTo>
                  <a:lnTo>
                    <a:pt x="2472" y="403553"/>
                  </a:lnTo>
                  <a:lnTo>
                    <a:pt x="5204" y="416707"/>
                  </a:lnTo>
                  <a:lnTo>
                    <a:pt x="8981" y="429315"/>
                  </a:lnTo>
                  <a:lnTo>
                    <a:pt x="13975" y="440731"/>
                  </a:lnTo>
                  <a:lnTo>
                    <a:pt x="20609" y="449809"/>
                  </a:lnTo>
                  <a:lnTo>
                    <a:pt x="28949" y="456122"/>
                  </a:lnTo>
                  <a:lnTo>
                    <a:pt x="38295" y="459562"/>
                  </a:lnTo>
                  <a:lnTo>
                    <a:pt x="47413" y="459992"/>
                  </a:lnTo>
                  <a:lnTo>
                    <a:pt x="55617" y="457642"/>
                  </a:lnTo>
                  <a:lnTo>
                    <a:pt x="62917" y="452677"/>
                  </a:lnTo>
                  <a:lnTo>
                    <a:pt x="69734" y="445017"/>
                  </a:lnTo>
                  <a:lnTo>
                    <a:pt x="76389" y="434871"/>
                  </a:lnTo>
                  <a:lnTo>
                    <a:pt x="82876" y="422673"/>
                  </a:lnTo>
                  <a:lnTo>
                    <a:pt x="88948" y="408900"/>
                  </a:lnTo>
                  <a:lnTo>
                    <a:pt x="94483" y="393980"/>
                  </a:lnTo>
                  <a:lnTo>
                    <a:pt x="99508" y="378575"/>
                  </a:lnTo>
                  <a:lnTo>
                    <a:pt x="104112" y="363547"/>
                  </a:lnTo>
                  <a:lnTo>
                    <a:pt x="108387" y="349315"/>
                  </a:lnTo>
                  <a:lnTo>
                    <a:pt x="112259" y="335286"/>
                  </a:lnTo>
                  <a:lnTo>
                    <a:pt x="115486" y="320113"/>
                  </a:lnTo>
                  <a:lnTo>
                    <a:pt x="117995" y="303134"/>
                  </a:lnTo>
                  <a:lnTo>
                    <a:pt x="120020" y="284981"/>
                  </a:lnTo>
                  <a:lnTo>
                    <a:pt x="121995" y="267162"/>
                  </a:lnTo>
                  <a:lnTo>
                    <a:pt x="124173" y="250543"/>
                  </a:lnTo>
                  <a:lnTo>
                    <a:pt x="126467" y="235147"/>
                  </a:lnTo>
                  <a:lnTo>
                    <a:pt x="128555" y="220521"/>
                  </a:lnTo>
                  <a:lnTo>
                    <a:pt x="130255" y="206272"/>
                  </a:lnTo>
                  <a:lnTo>
                    <a:pt x="131551" y="191855"/>
                  </a:lnTo>
                  <a:lnTo>
                    <a:pt x="132494" y="176549"/>
                  </a:lnTo>
                  <a:lnTo>
                    <a:pt x="133159" y="160063"/>
                  </a:lnTo>
                  <a:lnTo>
                    <a:pt x="133452" y="142935"/>
                  </a:lnTo>
                  <a:lnTo>
                    <a:pt x="133124" y="126284"/>
                  </a:lnTo>
                  <a:lnTo>
                    <a:pt x="132094" y="110712"/>
                  </a:lnTo>
                  <a:lnTo>
                    <a:pt x="130589" y="95986"/>
                  </a:lnTo>
                  <a:lnTo>
                    <a:pt x="129041" y="81346"/>
                  </a:lnTo>
                  <a:lnTo>
                    <a:pt x="127700" y="66319"/>
                  </a:lnTo>
                  <a:lnTo>
                    <a:pt x="126480" y="51091"/>
                  </a:lnTo>
                  <a:lnTo>
                    <a:pt x="125053" y="36307"/>
                  </a:lnTo>
                  <a:lnTo>
                    <a:pt x="123219" y="22347"/>
                  </a:lnTo>
                  <a:lnTo>
                    <a:pt x="120106" y="10299"/>
                  </a:lnTo>
                  <a:lnTo>
                    <a:pt x="115227" y="2374"/>
                  </a:lnTo>
                  <a:lnTo>
                    <a:pt x="109964" y="0"/>
                  </a:lnTo>
                  <a:lnTo>
                    <a:pt x="105323" y="3227"/>
                  </a:lnTo>
                  <a:lnTo>
                    <a:pt x="101640" y="11268"/>
                  </a:lnTo>
                  <a:lnTo>
                    <a:pt x="98887" y="23082"/>
                  </a:lnTo>
                  <a:lnTo>
                    <a:pt x="96903" y="37696"/>
                  </a:lnTo>
                  <a:lnTo>
                    <a:pt x="95513" y="54306"/>
                  </a:lnTo>
                  <a:lnTo>
                    <a:pt x="94719" y="71821"/>
                  </a:lnTo>
                  <a:lnTo>
                    <a:pt x="94706" y="88884"/>
                  </a:lnTo>
                  <a:lnTo>
                    <a:pt x="95509" y="104817"/>
                  </a:lnTo>
                  <a:lnTo>
                    <a:pt x="97030" y="120158"/>
                  </a:lnTo>
                  <a:lnTo>
                    <a:pt x="99122" y="136295"/>
                  </a:lnTo>
                  <a:lnTo>
                    <a:pt x="101640" y="153974"/>
                  </a:lnTo>
                  <a:lnTo>
                    <a:pt x="104466" y="173126"/>
                  </a:lnTo>
                  <a:lnTo>
                    <a:pt x="107509" y="193220"/>
                  </a:lnTo>
                  <a:lnTo>
                    <a:pt x="110697" y="213811"/>
                  </a:lnTo>
                  <a:lnTo>
                    <a:pt x="113821" y="234318"/>
                  </a:lnTo>
                  <a:lnTo>
                    <a:pt x="116538" y="253991"/>
                  </a:lnTo>
                  <a:lnTo>
                    <a:pt x="118702" y="272500"/>
                  </a:lnTo>
                  <a:lnTo>
                    <a:pt x="120526" y="289666"/>
                  </a:lnTo>
                  <a:lnTo>
                    <a:pt x="122775" y="307163"/>
                  </a:lnTo>
                  <a:lnTo>
                    <a:pt x="126763" y="328764"/>
                  </a:lnTo>
                  <a:lnTo>
                    <a:pt x="134619" y="36090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079231" y="4882196"/>
              <a:ext cx="21058" cy="105285"/>
            </a:xfrm>
            <a:custGeom>
              <a:avLst/>
              <a:gdLst/>
              <a:ahLst/>
              <a:cxnLst/>
              <a:rect l="0" t="0" r="0" b="0"/>
              <a:pathLst>
                <a:path w="21058" h="105285">
                  <a:moveTo>
                    <a:pt x="21057" y="0"/>
                  </a:moveTo>
                  <a:lnTo>
                    <a:pt x="20989" y="11735"/>
                  </a:lnTo>
                  <a:lnTo>
                    <a:pt x="20349" y="22864"/>
                  </a:lnTo>
                  <a:lnTo>
                    <a:pt x="19053" y="34453"/>
                  </a:lnTo>
                  <a:lnTo>
                    <a:pt x="17155" y="46371"/>
                  </a:lnTo>
                  <a:lnTo>
                    <a:pt x="14404" y="59489"/>
                  </a:lnTo>
                  <a:lnTo>
                    <a:pt x="9437" y="77201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229344" y="4713740"/>
              <a:ext cx="164134" cy="186851"/>
            </a:xfrm>
            <a:custGeom>
              <a:avLst/>
              <a:gdLst/>
              <a:ahLst/>
              <a:cxnLst/>
              <a:rect l="0" t="0" r="0" b="0"/>
              <a:pathLst>
                <a:path w="164134" h="186851">
                  <a:moveTo>
                    <a:pt x="7814" y="21057"/>
                  </a:moveTo>
                  <a:lnTo>
                    <a:pt x="4947" y="29992"/>
                  </a:lnTo>
                  <a:lnTo>
                    <a:pt x="2806" y="39619"/>
                  </a:lnTo>
                  <a:lnTo>
                    <a:pt x="1206" y="50902"/>
                  </a:lnTo>
                  <a:lnTo>
                    <a:pt x="199" y="63397"/>
                  </a:lnTo>
                  <a:lnTo>
                    <a:pt x="0" y="76228"/>
                  </a:lnTo>
                  <a:lnTo>
                    <a:pt x="654" y="88847"/>
                  </a:lnTo>
                  <a:lnTo>
                    <a:pt x="2065" y="101056"/>
                  </a:lnTo>
                  <a:lnTo>
                    <a:pt x="4078" y="112852"/>
                  </a:lnTo>
                  <a:lnTo>
                    <a:pt x="6545" y="124274"/>
                  </a:lnTo>
                  <a:lnTo>
                    <a:pt x="9528" y="134579"/>
                  </a:lnTo>
                  <a:lnTo>
                    <a:pt x="14018" y="142056"/>
                  </a:lnTo>
                  <a:lnTo>
                    <a:pt x="20151" y="145494"/>
                  </a:lnTo>
                  <a:lnTo>
                    <a:pt x="26213" y="144667"/>
                  </a:lnTo>
                  <a:lnTo>
                    <a:pt x="31660" y="140191"/>
                  </a:lnTo>
                  <a:lnTo>
                    <a:pt x="36534" y="133061"/>
                  </a:lnTo>
                  <a:lnTo>
                    <a:pt x="40980" y="124338"/>
                  </a:lnTo>
                  <a:lnTo>
                    <a:pt x="45138" y="114796"/>
                  </a:lnTo>
                  <a:lnTo>
                    <a:pt x="49583" y="106426"/>
                  </a:lnTo>
                  <a:lnTo>
                    <a:pt x="54495" y="102187"/>
                  </a:lnTo>
                  <a:lnTo>
                    <a:pt x="59070" y="102645"/>
                  </a:lnTo>
                  <a:lnTo>
                    <a:pt x="63213" y="106653"/>
                  </a:lnTo>
                  <a:lnTo>
                    <a:pt x="67069" y="113006"/>
                  </a:lnTo>
                  <a:lnTo>
                    <a:pt x="70763" y="120852"/>
                  </a:lnTo>
                  <a:lnTo>
                    <a:pt x="74372" y="129647"/>
                  </a:lnTo>
                  <a:lnTo>
                    <a:pt x="77939" y="139042"/>
                  </a:lnTo>
                  <a:lnTo>
                    <a:pt x="81651" y="148658"/>
                  </a:lnTo>
                  <a:lnTo>
                    <a:pt x="85824" y="158053"/>
                  </a:lnTo>
                  <a:lnTo>
                    <a:pt x="90602" y="166995"/>
                  </a:lnTo>
                  <a:lnTo>
                    <a:pt x="96115" y="174967"/>
                  </a:lnTo>
                  <a:lnTo>
                    <a:pt x="102573" y="181113"/>
                  </a:lnTo>
                  <a:lnTo>
                    <a:pt x="109985" y="185124"/>
                  </a:lnTo>
                  <a:lnTo>
                    <a:pt x="117894" y="186850"/>
                  </a:lnTo>
                  <a:lnTo>
                    <a:pt x="125508" y="186046"/>
                  </a:lnTo>
                  <a:lnTo>
                    <a:pt x="132401" y="182838"/>
                  </a:lnTo>
                  <a:lnTo>
                    <a:pt x="138502" y="177619"/>
                  </a:lnTo>
                  <a:lnTo>
                    <a:pt x="143906" y="170845"/>
                  </a:lnTo>
                  <a:lnTo>
                    <a:pt x="148759" y="162922"/>
                  </a:lnTo>
                  <a:lnTo>
                    <a:pt x="153036" y="154012"/>
                  </a:lnTo>
                  <a:lnTo>
                    <a:pt x="156543" y="144056"/>
                  </a:lnTo>
                  <a:lnTo>
                    <a:pt x="159242" y="133097"/>
                  </a:lnTo>
                  <a:lnTo>
                    <a:pt x="161224" y="121127"/>
                  </a:lnTo>
                  <a:lnTo>
                    <a:pt x="162639" y="108028"/>
                  </a:lnTo>
                  <a:lnTo>
                    <a:pt x="163623" y="93851"/>
                  </a:lnTo>
                  <a:lnTo>
                    <a:pt x="164133" y="79093"/>
                  </a:lnTo>
                  <a:lnTo>
                    <a:pt x="163950" y="64572"/>
                  </a:lnTo>
                  <a:lnTo>
                    <a:pt x="163017" y="50749"/>
                  </a:lnTo>
                  <a:lnTo>
                    <a:pt x="161572" y="38156"/>
                  </a:lnTo>
                  <a:lnTo>
                    <a:pt x="159911" y="26340"/>
                  </a:lnTo>
                  <a:lnTo>
                    <a:pt x="157894" y="14270"/>
                  </a:lnTo>
                  <a:lnTo>
                    <a:pt x="155213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410107" y="4734797"/>
              <a:ext cx="98665" cy="170194"/>
            </a:xfrm>
            <a:custGeom>
              <a:avLst/>
              <a:gdLst/>
              <a:ahLst/>
              <a:cxnLst/>
              <a:rect l="0" t="0" r="0" b="0"/>
              <a:pathLst>
                <a:path w="98665" h="170194">
                  <a:moveTo>
                    <a:pt x="79735" y="10528"/>
                  </a:moveTo>
                  <a:lnTo>
                    <a:pt x="73801" y="4929"/>
                  </a:lnTo>
                  <a:lnTo>
                    <a:pt x="67596" y="1925"/>
                  </a:lnTo>
                  <a:lnTo>
                    <a:pt x="60505" y="1312"/>
                  </a:lnTo>
                  <a:lnTo>
                    <a:pt x="52738" y="2671"/>
                  </a:lnTo>
                  <a:lnTo>
                    <a:pt x="44740" y="5606"/>
                  </a:lnTo>
                  <a:lnTo>
                    <a:pt x="36804" y="9749"/>
                  </a:lnTo>
                  <a:lnTo>
                    <a:pt x="29202" y="14940"/>
                  </a:lnTo>
                  <a:lnTo>
                    <a:pt x="22257" y="21234"/>
                  </a:lnTo>
                  <a:lnTo>
                    <a:pt x="16076" y="28581"/>
                  </a:lnTo>
                  <a:lnTo>
                    <a:pt x="10760" y="37138"/>
                  </a:lnTo>
                  <a:lnTo>
                    <a:pt x="6480" y="47323"/>
                  </a:lnTo>
                  <a:lnTo>
                    <a:pt x="3233" y="59214"/>
                  </a:lnTo>
                  <a:lnTo>
                    <a:pt x="1035" y="72437"/>
                  </a:lnTo>
                  <a:lnTo>
                    <a:pt x="0" y="86376"/>
                  </a:lnTo>
                  <a:lnTo>
                    <a:pt x="85" y="100593"/>
                  </a:lnTo>
                  <a:lnTo>
                    <a:pt x="1277" y="114543"/>
                  </a:lnTo>
                  <a:lnTo>
                    <a:pt x="3671" y="127524"/>
                  </a:lnTo>
                  <a:lnTo>
                    <a:pt x="7216" y="139239"/>
                  </a:lnTo>
                  <a:lnTo>
                    <a:pt x="12054" y="149425"/>
                  </a:lnTo>
                  <a:lnTo>
                    <a:pt x="18582" y="157678"/>
                  </a:lnTo>
                  <a:lnTo>
                    <a:pt x="26856" y="163962"/>
                  </a:lnTo>
                  <a:lnTo>
                    <a:pt x="36326" y="168218"/>
                  </a:lnTo>
                  <a:lnTo>
                    <a:pt x="46061" y="170193"/>
                  </a:lnTo>
                  <a:lnTo>
                    <a:pt x="55487" y="169964"/>
                  </a:lnTo>
                  <a:lnTo>
                    <a:pt x="64253" y="167711"/>
                  </a:lnTo>
                  <a:lnTo>
                    <a:pt x="72061" y="163541"/>
                  </a:lnTo>
                  <a:lnTo>
                    <a:pt x="78859" y="157693"/>
                  </a:lnTo>
                  <a:lnTo>
                    <a:pt x="84609" y="150176"/>
                  </a:lnTo>
                  <a:lnTo>
                    <a:pt x="89189" y="140704"/>
                  </a:lnTo>
                  <a:lnTo>
                    <a:pt x="92645" y="129299"/>
                  </a:lnTo>
                  <a:lnTo>
                    <a:pt x="95157" y="116404"/>
                  </a:lnTo>
                  <a:lnTo>
                    <a:pt x="96934" y="102686"/>
                  </a:lnTo>
                  <a:lnTo>
                    <a:pt x="98161" y="88618"/>
                  </a:lnTo>
                  <a:lnTo>
                    <a:pt x="98664" y="74768"/>
                  </a:lnTo>
                  <a:lnTo>
                    <a:pt x="97947" y="61854"/>
                  </a:lnTo>
                  <a:lnTo>
                    <a:pt x="95837" y="50179"/>
                  </a:lnTo>
                  <a:lnTo>
                    <a:pt x="92577" y="39789"/>
                  </a:lnTo>
                  <a:lnTo>
                    <a:pt x="88229" y="29544"/>
                  </a:lnTo>
                  <a:lnTo>
                    <a:pt x="81291" y="17429"/>
                  </a:lnTo>
                  <a:lnTo>
                    <a:pt x="69207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542484" y="4713740"/>
              <a:ext cx="115815" cy="173913"/>
            </a:xfrm>
            <a:custGeom>
              <a:avLst/>
              <a:gdLst/>
              <a:ahLst/>
              <a:cxnLst/>
              <a:rect l="0" t="0" r="0" b="0"/>
              <a:pathLst>
                <a:path w="115815" h="173913">
                  <a:moveTo>
                    <a:pt x="1" y="0"/>
                  </a:moveTo>
                  <a:lnTo>
                    <a:pt x="0" y="11735"/>
                  </a:lnTo>
                  <a:lnTo>
                    <a:pt x="0" y="22863"/>
                  </a:lnTo>
                  <a:lnTo>
                    <a:pt x="5" y="34466"/>
                  </a:lnTo>
                  <a:lnTo>
                    <a:pt x="178" y="46800"/>
                  </a:lnTo>
                  <a:lnTo>
                    <a:pt x="827" y="60108"/>
                  </a:lnTo>
                  <a:lnTo>
                    <a:pt x="2080" y="74413"/>
                  </a:lnTo>
                  <a:lnTo>
                    <a:pt x="3905" y="89417"/>
                  </a:lnTo>
                  <a:lnTo>
                    <a:pt x="6201" y="104631"/>
                  </a:lnTo>
                  <a:lnTo>
                    <a:pt x="8867" y="119735"/>
                  </a:lnTo>
                  <a:lnTo>
                    <a:pt x="12130" y="134129"/>
                  </a:lnTo>
                  <a:lnTo>
                    <a:pt x="16532" y="146882"/>
                  </a:lnTo>
                  <a:lnTo>
                    <a:pt x="22272" y="157625"/>
                  </a:lnTo>
                  <a:lnTo>
                    <a:pt x="29246" y="166007"/>
                  </a:lnTo>
                  <a:lnTo>
                    <a:pt x="37224" y="171445"/>
                  </a:lnTo>
                  <a:lnTo>
                    <a:pt x="45952" y="173912"/>
                  </a:lnTo>
                  <a:lnTo>
                    <a:pt x="54895" y="173655"/>
                  </a:lnTo>
                  <a:lnTo>
                    <a:pt x="63279" y="170916"/>
                  </a:lnTo>
                  <a:lnTo>
                    <a:pt x="70726" y="166081"/>
                  </a:lnTo>
                  <a:lnTo>
                    <a:pt x="77213" y="159602"/>
                  </a:lnTo>
                  <a:lnTo>
                    <a:pt x="82887" y="151900"/>
                  </a:lnTo>
                  <a:lnTo>
                    <a:pt x="87927" y="143315"/>
                  </a:lnTo>
                  <a:lnTo>
                    <a:pt x="92501" y="133943"/>
                  </a:lnTo>
                  <a:lnTo>
                    <a:pt x="96741" y="123668"/>
                  </a:lnTo>
                  <a:lnTo>
                    <a:pt x="100744" y="112495"/>
                  </a:lnTo>
                  <a:lnTo>
                    <a:pt x="104419" y="100550"/>
                  </a:lnTo>
                  <a:lnTo>
                    <a:pt x="107507" y="88000"/>
                  </a:lnTo>
                  <a:lnTo>
                    <a:pt x="109917" y="75009"/>
                  </a:lnTo>
                  <a:lnTo>
                    <a:pt x="111706" y="61925"/>
                  </a:lnTo>
                  <a:lnTo>
                    <a:pt x="113185" y="47789"/>
                  </a:lnTo>
                  <a:lnTo>
                    <a:pt x="114480" y="2912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689884" y="4513698"/>
              <a:ext cx="42114" cy="347441"/>
            </a:xfrm>
            <a:custGeom>
              <a:avLst/>
              <a:gdLst/>
              <a:ahLst/>
              <a:cxnLst/>
              <a:rect l="0" t="0" r="0" b="0"/>
              <a:pathLst>
                <a:path w="42114" h="347441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86"/>
                  </a:lnTo>
                  <a:lnTo>
                    <a:pt x="3685" y="62320"/>
                  </a:lnTo>
                  <a:lnTo>
                    <a:pt x="5354" y="81110"/>
                  </a:lnTo>
                  <a:lnTo>
                    <a:pt x="6771" y="101345"/>
                  </a:lnTo>
                  <a:lnTo>
                    <a:pt x="8042" y="122612"/>
                  </a:lnTo>
                  <a:lnTo>
                    <a:pt x="9501" y="144323"/>
                  </a:lnTo>
                  <a:lnTo>
                    <a:pt x="11328" y="166096"/>
                  </a:lnTo>
                  <a:lnTo>
                    <a:pt x="13388" y="187441"/>
                  </a:lnTo>
                  <a:lnTo>
                    <a:pt x="15316" y="207700"/>
                  </a:lnTo>
                  <a:lnTo>
                    <a:pt x="16914" y="226615"/>
                  </a:lnTo>
                  <a:lnTo>
                    <a:pt x="18309" y="244113"/>
                  </a:lnTo>
                  <a:lnTo>
                    <a:pt x="19853" y="260115"/>
                  </a:lnTo>
                  <a:lnTo>
                    <a:pt x="21744" y="274731"/>
                  </a:lnTo>
                  <a:lnTo>
                    <a:pt x="24052" y="288141"/>
                  </a:lnTo>
                  <a:lnTo>
                    <a:pt x="27135" y="302026"/>
                  </a:lnTo>
                  <a:lnTo>
                    <a:pt x="32386" y="319846"/>
                  </a:lnTo>
                  <a:lnTo>
                    <a:pt x="42113" y="34744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788599" y="4413849"/>
              <a:ext cx="132346" cy="492905"/>
            </a:xfrm>
            <a:custGeom>
              <a:avLst/>
              <a:gdLst/>
              <a:ahLst/>
              <a:cxnLst/>
              <a:rect l="0" t="0" r="0" b="0"/>
              <a:pathLst>
                <a:path w="132346" h="492905">
                  <a:moveTo>
                    <a:pt x="80268" y="331476"/>
                  </a:moveTo>
                  <a:lnTo>
                    <a:pt x="71466" y="328744"/>
                  </a:lnTo>
                  <a:lnTo>
                    <a:pt x="63120" y="327882"/>
                  </a:lnTo>
                  <a:lnTo>
                    <a:pt x="54430" y="328876"/>
                  </a:lnTo>
                  <a:lnTo>
                    <a:pt x="45655" y="331588"/>
                  </a:lnTo>
                  <a:lnTo>
                    <a:pt x="37456" y="336021"/>
                  </a:lnTo>
                  <a:lnTo>
                    <a:pt x="30172" y="342009"/>
                  </a:lnTo>
                  <a:lnTo>
                    <a:pt x="23809" y="349268"/>
                  </a:lnTo>
                  <a:lnTo>
                    <a:pt x="18228" y="357495"/>
                  </a:lnTo>
                  <a:lnTo>
                    <a:pt x="13258" y="366437"/>
                  </a:lnTo>
                  <a:lnTo>
                    <a:pt x="8903" y="376219"/>
                  </a:lnTo>
                  <a:lnTo>
                    <a:pt x="5343" y="387300"/>
                  </a:lnTo>
                  <a:lnTo>
                    <a:pt x="2616" y="399823"/>
                  </a:lnTo>
                  <a:lnTo>
                    <a:pt x="782" y="413318"/>
                  </a:lnTo>
                  <a:lnTo>
                    <a:pt x="0" y="426915"/>
                  </a:lnTo>
                  <a:lnTo>
                    <a:pt x="262" y="440092"/>
                  </a:lnTo>
                  <a:lnTo>
                    <a:pt x="1744" y="452531"/>
                  </a:lnTo>
                  <a:lnTo>
                    <a:pt x="4867" y="463959"/>
                  </a:lnTo>
                  <a:lnTo>
                    <a:pt x="9711" y="474326"/>
                  </a:lnTo>
                  <a:lnTo>
                    <a:pt x="16064" y="483117"/>
                  </a:lnTo>
                  <a:lnTo>
                    <a:pt x="23617" y="489295"/>
                  </a:lnTo>
                  <a:lnTo>
                    <a:pt x="32056" y="492518"/>
                  </a:lnTo>
                  <a:lnTo>
                    <a:pt x="40805" y="492904"/>
                  </a:lnTo>
                  <a:lnTo>
                    <a:pt x="49057" y="490663"/>
                  </a:lnTo>
                  <a:lnTo>
                    <a:pt x="56419" y="486189"/>
                  </a:lnTo>
                  <a:lnTo>
                    <a:pt x="63021" y="479799"/>
                  </a:lnTo>
                  <a:lnTo>
                    <a:pt x="69302" y="471632"/>
                  </a:lnTo>
                  <a:lnTo>
                    <a:pt x="75565" y="461929"/>
                  </a:lnTo>
                  <a:lnTo>
                    <a:pt x="81774" y="451164"/>
                  </a:lnTo>
                  <a:lnTo>
                    <a:pt x="87652" y="439947"/>
                  </a:lnTo>
                  <a:lnTo>
                    <a:pt x="93054" y="428654"/>
                  </a:lnTo>
                  <a:lnTo>
                    <a:pt x="97988" y="417123"/>
                  </a:lnTo>
                  <a:lnTo>
                    <a:pt x="102530" y="404783"/>
                  </a:lnTo>
                  <a:lnTo>
                    <a:pt x="106768" y="391370"/>
                  </a:lnTo>
                  <a:lnTo>
                    <a:pt x="110783" y="377090"/>
                  </a:lnTo>
                  <a:lnTo>
                    <a:pt x="114640" y="362425"/>
                  </a:lnTo>
                  <a:lnTo>
                    <a:pt x="118381" y="347692"/>
                  </a:lnTo>
                  <a:lnTo>
                    <a:pt x="121878" y="332543"/>
                  </a:lnTo>
                  <a:lnTo>
                    <a:pt x="124847" y="316095"/>
                  </a:lnTo>
                  <a:lnTo>
                    <a:pt x="127175" y="297967"/>
                  </a:lnTo>
                  <a:lnTo>
                    <a:pt x="128908" y="278724"/>
                  </a:lnTo>
                  <a:lnTo>
                    <a:pt x="130154" y="259568"/>
                  </a:lnTo>
                  <a:lnTo>
                    <a:pt x="131029" y="241203"/>
                  </a:lnTo>
                  <a:lnTo>
                    <a:pt x="131636" y="223805"/>
                  </a:lnTo>
                  <a:lnTo>
                    <a:pt x="132050" y="207288"/>
                  </a:lnTo>
                  <a:lnTo>
                    <a:pt x="132327" y="191469"/>
                  </a:lnTo>
                  <a:lnTo>
                    <a:pt x="132345" y="175846"/>
                  </a:lnTo>
                  <a:lnTo>
                    <a:pt x="131825" y="159655"/>
                  </a:lnTo>
                  <a:lnTo>
                    <a:pt x="130658" y="142526"/>
                  </a:lnTo>
                  <a:lnTo>
                    <a:pt x="128891" y="124440"/>
                  </a:lnTo>
                  <a:lnTo>
                    <a:pt x="126632" y="105541"/>
                  </a:lnTo>
                  <a:lnTo>
                    <a:pt x="124002" y="86024"/>
                  </a:lnTo>
                  <a:lnTo>
                    <a:pt x="121101" y="66547"/>
                  </a:lnTo>
                  <a:lnTo>
                    <a:pt x="118009" y="48164"/>
                  </a:lnTo>
                  <a:lnTo>
                    <a:pt x="114777" y="31386"/>
                  </a:lnTo>
                  <a:lnTo>
                    <a:pt x="111263" y="17009"/>
                  </a:lnTo>
                  <a:lnTo>
                    <a:pt x="106401" y="6461"/>
                  </a:lnTo>
                  <a:lnTo>
                    <a:pt x="100171" y="721"/>
                  </a:lnTo>
                  <a:lnTo>
                    <a:pt x="94581" y="0"/>
                  </a:lnTo>
                  <a:lnTo>
                    <a:pt x="90277" y="3511"/>
                  </a:lnTo>
                  <a:lnTo>
                    <a:pt x="87159" y="10715"/>
                  </a:lnTo>
                  <a:lnTo>
                    <a:pt x="84966" y="21640"/>
                  </a:lnTo>
                  <a:lnTo>
                    <a:pt x="83456" y="35990"/>
                  </a:lnTo>
                  <a:lnTo>
                    <a:pt x="82593" y="53169"/>
                  </a:lnTo>
                  <a:lnTo>
                    <a:pt x="82537" y="72522"/>
                  </a:lnTo>
                  <a:lnTo>
                    <a:pt x="83311" y="93455"/>
                  </a:lnTo>
                  <a:lnTo>
                    <a:pt x="84644" y="115019"/>
                  </a:lnTo>
                  <a:lnTo>
                    <a:pt x="86077" y="135950"/>
                  </a:lnTo>
                  <a:lnTo>
                    <a:pt x="87341" y="155608"/>
                  </a:lnTo>
                  <a:lnTo>
                    <a:pt x="88510" y="173753"/>
                  </a:lnTo>
                  <a:lnTo>
                    <a:pt x="89902" y="190264"/>
                  </a:lnTo>
                  <a:lnTo>
                    <a:pt x="91686" y="205266"/>
                  </a:lnTo>
                  <a:lnTo>
                    <a:pt x="93715" y="219192"/>
                  </a:lnTo>
                  <a:lnTo>
                    <a:pt x="95623" y="232641"/>
                  </a:lnTo>
                  <a:lnTo>
                    <a:pt x="97209" y="245994"/>
                  </a:lnTo>
                  <a:lnTo>
                    <a:pt x="98596" y="259256"/>
                  </a:lnTo>
                  <a:lnTo>
                    <a:pt x="100134" y="272168"/>
                  </a:lnTo>
                  <a:lnTo>
                    <a:pt x="102021" y="284605"/>
                  </a:lnTo>
                  <a:lnTo>
                    <a:pt x="104288" y="296907"/>
                  </a:lnTo>
                  <a:lnTo>
                    <a:pt x="106889" y="309765"/>
                  </a:lnTo>
                  <a:lnTo>
                    <a:pt x="109749" y="323525"/>
                  </a:lnTo>
                  <a:lnTo>
                    <a:pt x="112635" y="338038"/>
                  </a:lnTo>
                  <a:lnTo>
                    <a:pt x="115187" y="352858"/>
                  </a:lnTo>
                  <a:lnTo>
                    <a:pt x="117231" y="367663"/>
                  </a:lnTo>
                  <a:lnTo>
                    <a:pt x="118774" y="381722"/>
                  </a:lnTo>
                  <a:lnTo>
                    <a:pt x="120060" y="395205"/>
                  </a:lnTo>
                  <a:lnTo>
                    <a:pt x="121198" y="409291"/>
                  </a:lnTo>
                  <a:lnTo>
                    <a:pt x="122382" y="42623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984681" y="4850610"/>
              <a:ext cx="47610" cy="189514"/>
            </a:xfrm>
            <a:custGeom>
              <a:avLst/>
              <a:gdLst/>
              <a:ahLst/>
              <a:cxnLst/>
              <a:rect l="0" t="0" r="0" b="0"/>
              <a:pathLst>
                <a:path w="47610" h="189514">
                  <a:moveTo>
                    <a:pt x="0" y="0"/>
                  </a:moveTo>
                  <a:lnTo>
                    <a:pt x="5868" y="8868"/>
                  </a:lnTo>
                  <a:lnTo>
                    <a:pt x="11432" y="17855"/>
                  </a:lnTo>
                  <a:lnTo>
                    <a:pt x="17227" y="27846"/>
                  </a:lnTo>
                  <a:lnTo>
                    <a:pt x="23134" y="38654"/>
                  </a:lnTo>
                  <a:lnTo>
                    <a:pt x="28816" y="49817"/>
                  </a:lnTo>
                  <a:lnTo>
                    <a:pt x="34086" y="61027"/>
                  </a:lnTo>
                  <a:lnTo>
                    <a:pt x="38764" y="72312"/>
                  </a:lnTo>
                  <a:lnTo>
                    <a:pt x="42601" y="83945"/>
                  </a:lnTo>
                  <a:lnTo>
                    <a:pt x="45542" y="96059"/>
                  </a:lnTo>
                  <a:lnTo>
                    <a:pt x="47362" y="108481"/>
                  </a:lnTo>
                  <a:lnTo>
                    <a:pt x="47609" y="120827"/>
                  </a:lnTo>
                  <a:lnTo>
                    <a:pt x="46186" y="132866"/>
                  </a:lnTo>
                  <a:lnTo>
                    <a:pt x="43407" y="144289"/>
                  </a:lnTo>
                  <a:lnTo>
                    <a:pt x="39442" y="155857"/>
                  </a:lnTo>
                  <a:lnTo>
                    <a:pt x="32825" y="169698"/>
                  </a:lnTo>
                  <a:lnTo>
                    <a:pt x="21058" y="18951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134794" y="4724268"/>
              <a:ext cx="221094" cy="144471"/>
            </a:xfrm>
            <a:custGeom>
              <a:avLst/>
              <a:gdLst/>
              <a:ahLst/>
              <a:cxnLst/>
              <a:rect l="0" t="0" r="0" b="0"/>
              <a:pathLst>
                <a:path w="221094" h="144471">
                  <a:moveTo>
                    <a:pt x="7814" y="0"/>
                  </a:moveTo>
                  <a:lnTo>
                    <a:pt x="4947" y="8936"/>
                  </a:lnTo>
                  <a:lnTo>
                    <a:pt x="2806" y="18562"/>
                  </a:lnTo>
                  <a:lnTo>
                    <a:pt x="1207" y="29850"/>
                  </a:lnTo>
                  <a:lnTo>
                    <a:pt x="200" y="42517"/>
                  </a:lnTo>
                  <a:lnTo>
                    <a:pt x="0" y="55997"/>
                  </a:lnTo>
                  <a:lnTo>
                    <a:pt x="660" y="69859"/>
                  </a:lnTo>
                  <a:lnTo>
                    <a:pt x="2243" y="83550"/>
                  </a:lnTo>
                  <a:lnTo>
                    <a:pt x="4903" y="96345"/>
                  </a:lnTo>
                  <a:lnTo>
                    <a:pt x="8625" y="107935"/>
                  </a:lnTo>
                  <a:lnTo>
                    <a:pt x="13410" y="118205"/>
                  </a:lnTo>
                  <a:lnTo>
                    <a:pt x="19370" y="127045"/>
                  </a:lnTo>
                  <a:lnTo>
                    <a:pt x="26455" y="134528"/>
                  </a:lnTo>
                  <a:lnTo>
                    <a:pt x="34482" y="140062"/>
                  </a:lnTo>
                  <a:lnTo>
                    <a:pt x="43240" y="142370"/>
                  </a:lnTo>
                  <a:lnTo>
                    <a:pt x="52530" y="141034"/>
                  </a:lnTo>
                  <a:lnTo>
                    <a:pt x="61867" y="136560"/>
                  </a:lnTo>
                  <a:lnTo>
                    <a:pt x="70522" y="129896"/>
                  </a:lnTo>
                  <a:lnTo>
                    <a:pt x="78154" y="121826"/>
                  </a:lnTo>
                  <a:lnTo>
                    <a:pt x="84767" y="112871"/>
                  </a:lnTo>
                  <a:lnTo>
                    <a:pt x="90527" y="103357"/>
                  </a:lnTo>
                  <a:lnTo>
                    <a:pt x="95625" y="93488"/>
                  </a:lnTo>
                  <a:lnTo>
                    <a:pt x="100237" y="83391"/>
                  </a:lnTo>
                  <a:lnTo>
                    <a:pt x="104503" y="73145"/>
                  </a:lnTo>
                  <a:lnTo>
                    <a:pt x="108534" y="62875"/>
                  </a:lnTo>
                  <a:lnTo>
                    <a:pt x="112606" y="55103"/>
                  </a:lnTo>
                  <a:lnTo>
                    <a:pt x="116591" y="53147"/>
                  </a:lnTo>
                  <a:lnTo>
                    <a:pt x="119955" y="56347"/>
                  </a:lnTo>
                  <a:lnTo>
                    <a:pt x="122922" y="63192"/>
                  </a:lnTo>
                  <a:lnTo>
                    <a:pt x="125796" y="72309"/>
                  </a:lnTo>
                  <a:lnTo>
                    <a:pt x="128734" y="82563"/>
                  </a:lnTo>
                  <a:lnTo>
                    <a:pt x="131791" y="93267"/>
                  </a:lnTo>
                  <a:lnTo>
                    <a:pt x="135130" y="103931"/>
                  </a:lnTo>
                  <a:lnTo>
                    <a:pt x="139040" y="114111"/>
                  </a:lnTo>
                  <a:lnTo>
                    <a:pt x="143633" y="123619"/>
                  </a:lnTo>
                  <a:lnTo>
                    <a:pt x="149020" y="131991"/>
                  </a:lnTo>
                  <a:lnTo>
                    <a:pt x="155392" y="138415"/>
                  </a:lnTo>
                  <a:lnTo>
                    <a:pt x="162746" y="142615"/>
                  </a:lnTo>
                  <a:lnTo>
                    <a:pt x="170616" y="144470"/>
                  </a:lnTo>
                  <a:lnTo>
                    <a:pt x="178204" y="143754"/>
                  </a:lnTo>
                  <a:lnTo>
                    <a:pt x="185081" y="140605"/>
                  </a:lnTo>
                  <a:lnTo>
                    <a:pt x="191169" y="135426"/>
                  </a:lnTo>
                  <a:lnTo>
                    <a:pt x="196565" y="128678"/>
                  </a:lnTo>
                  <a:lnTo>
                    <a:pt x="201418" y="120777"/>
                  </a:lnTo>
                  <a:lnTo>
                    <a:pt x="205864" y="112052"/>
                  </a:lnTo>
                  <a:lnTo>
                    <a:pt x="210017" y="102752"/>
                  </a:lnTo>
                  <a:lnTo>
                    <a:pt x="213956" y="93051"/>
                  </a:lnTo>
                  <a:lnTo>
                    <a:pt x="217418" y="82911"/>
                  </a:lnTo>
                  <a:lnTo>
                    <a:pt x="219833" y="72111"/>
                  </a:lnTo>
                  <a:lnTo>
                    <a:pt x="220975" y="60596"/>
                  </a:lnTo>
                  <a:lnTo>
                    <a:pt x="221093" y="48856"/>
                  </a:lnTo>
                  <a:lnTo>
                    <a:pt x="220735" y="36585"/>
                  </a:lnTo>
                  <a:lnTo>
                    <a:pt x="219868" y="21586"/>
                  </a:lnTo>
                  <a:lnTo>
                    <a:pt x="218384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395292" y="4776911"/>
              <a:ext cx="42115" cy="136871"/>
            </a:xfrm>
            <a:custGeom>
              <a:avLst/>
              <a:gdLst/>
              <a:ahLst/>
              <a:cxnLst/>
              <a:rect l="0" t="0" r="0" b="0"/>
              <a:pathLst>
                <a:path w="42115" h="136871">
                  <a:moveTo>
                    <a:pt x="0" y="0"/>
                  </a:moveTo>
                  <a:lnTo>
                    <a:pt x="2934" y="8801"/>
                  </a:lnTo>
                  <a:lnTo>
                    <a:pt x="5716" y="17147"/>
                  </a:lnTo>
                  <a:lnTo>
                    <a:pt x="8615" y="25855"/>
                  </a:lnTo>
                  <a:lnTo>
                    <a:pt x="11656" y="35322"/>
                  </a:lnTo>
                  <a:lnTo>
                    <a:pt x="14821" y="46113"/>
                  </a:lnTo>
                  <a:lnTo>
                    <a:pt x="18085" y="58398"/>
                  </a:lnTo>
                  <a:lnTo>
                    <a:pt x="21463" y="71656"/>
                  </a:lnTo>
                  <a:lnTo>
                    <a:pt x="25452" y="86375"/>
                  </a:lnTo>
                  <a:lnTo>
                    <a:pt x="31521" y="106089"/>
                  </a:lnTo>
                  <a:lnTo>
                    <a:pt x="42114" y="13687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416349" y="461898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490049" y="4482113"/>
              <a:ext cx="63171" cy="431669"/>
            </a:xfrm>
            <a:custGeom>
              <a:avLst/>
              <a:gdLst/>
              <a:ahLst/>
              <a:cxnLst/>
              <a:rect l="0" t="0" r="0" b="0"/>
              <a:pathLst>
                <a:path w="63171" h="431669">
                  <a:moveTo>
                    <a:pt x="0" y="0"/>
                  </a:moveTo>
                  <a:lnTo>
                    <a:pt x="2800" y="11668"/>
                  </a:lnTo>
                  <a:lnTo>
                    <a:pt x="4301" y="22157"/>
                  </a:lnTo>
                  <a:lnTo>
                    <a:pt x="4616" y="32458"/>
                  </a:lnTo>
                  <a:lnTo>
                    <a:pt x="4284" y="42760"/>
                  </a:lnTo>
                  <a:lnTo>
                    <a:pt x="4113" y="53103"/>
                  </a:lnTo>
                  <a:lnTo>
                    <a:pt x="4550" y="63497"/>
                  </a:lnTo>
                  <a:lnTo>
                    <a:pt x="5692" y="74098"/>
                  </a:lnTo>
                  <a:lnTo>
                    <a:pt x="7461" y="85205"/>
                  </a:lnTo>
                  <a:lnTo>
                    <a:pt x="9727" y="96938"/>
                  </a:lnTo>
                  <a:lnTo>
                    <a:pt x="12198" y="109258"/>
                  </a:lnTo>
                  <a:lnTo>
                    <a:pt x="14462" y="122060"/>
                  </a:lnTo>
                  <a:lnTo>
                    <a:pt x="16315" y="135229"/>
                  </a:lnTo>
                  <a:lnTo>
                    <a:pt x="17896" y="148666"/>
                  </a:lnTo>
                  <a:lnTo>
                    <a:pt x="19570" y="162292"/>
                  </a:lnTo>
                  <a:lnTo>
                    <a:pt x="21552" y="176051"/>
                  </a:lnTo>
                  <a:lnTo>
                    <a:pt x="23884" y="189899"/>
                  </a:lnTo>
                  <a:lnTo>
                    <a:pt x="26531" y="203810"/>
                  </a:lnTo>
                  <a:lnTo>
                    <a:pt x="29420" y="217762"/>
                  </a:lnTo>
                  <a:lnTo>
                    <a:pt x="32325" y="231742"/>
                  </a:lnTo>
                  <a:lnTo>
                    <a:pt x="34890" y="245742"/>
                  </a:lnTo>
                  <a:lnTo>
                    <a:pt x="36948" y="259754"/>
                  </a:lnTo>
                  <a:lnTo>
                    <a:pt x="38667" y="273775"/>
                  </a:lnTo>
                  <a:lnTo>
                    <a:pt x="40437" y="287802"/>
                  </a:lnTo>
                  <a:lnTo>
                    <a:pt x="42481" y="301836"/>
                  </a:lnTo>
                  <a:lnTo>
                    <a:pt x="44856" y="316042"/>
                  </a:lnTo>
                  <a:lnTo>
                    <a:pt x="47530" y="330725"/>
                  </a:lnTo>
                  <a:lnTo>
                    <a:pt x="50438" y="346000"/>
                  </a:lnTo>
                  <a:lnTo>
                    <a:pt x="53368" y="361459"/>
                  </a:lnTo>
                  <a:lnTo>
                    <a:pt x="56258" y="377988"/>
                  </a:lnTo>
                  <a:lnTo>
                    <a:pt x="59363" y="399275"/>
                  </a:lnTo>
                  <a:lnTo>
                    <a:pt x="63170" y="43166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584806" y="4503170"/>
              <a:ext cx="63172" cy="484311"/>
            </a:xfrm>
            <a:custGeom>
              <a:avLst/>
              <a:gdLst/>
              <a:ahLst/>
              <a:cxnLst/>
              <a:rect l="0" t="0" r="0" b="0"/>
              <a:pathLst>
                <a:path w="63172" h="484311">
                  <a:moveTo>
                    <a:pt x="0" y="0"/>
                  </a:moveTo>
                  <a:lnTo>
                    <a:pt x="67" y="11869"/>
                  </a:lnTo>
                  <a:lnTo>
                    <a:pt x="707" y="24278"/>
                  </a:lnTo>
                  <a:lnTo>
                    <a:pt x="1999" y="38461"/>
                  </a:lnTo>
                  <a:lnTo>
                    <a:pt x="3687" y="53996"/>
                  </a:lnTo>
                  <a:lnTo>
                    <a:pt x="5355" y="69992"/>
                  </a:lnTo>
                  <a:lnTo>
                    <a:pt x="6772" y="85878"/>
                  </a:lnTo>
                  <a:lnTo>
                    <a:pt x="8044" y="101600"/>
                  </a:lnTo>
                  <a:lnTo>
                    <a:pt x="9502" y="117435"/>
                  </a:lnTo>
                  <a:lnTo>
                    <a:pt x="11335" y="133557"/>
                  </a:lnTo>
                  <a:lnTo>
                    <a:pt x="13566" y="149840"/>
                  </a:lnTo>
                  <a:lnTo>
                    <a:pt x="16142" y="165938"/>
                  </a:lnTo>
                  <a:lnTo>
                    <a:pt x="18988" y="181667"/>
                  </a:lnTo>
                  <a:lnTo>
                    <a:pt x="22036" y="197163"/>
                  </a:lnTo>
                  <a:lnTo>
                    <a:pt x="25229" y="212788"/>
                  </a:lnTo>
                  <a:lnTo>
                    <a:pt x="28523" y="228745"/>
                  </a:lnTo>
                  <a:lnTo>
                    <a:pt x="31885" y="245073"/>
                  </a:lnTo>
                  <a:lnTo>
                    <a:pt x="35296" y="261727"/>
                  </a:lnTo>
                  <a:lnTo>
                    <a:pt x="38735" y="278634"/>
                  </a:lnTo>
                  <a:lnTo>
                    <a:pt x="42027" y="295565"/>
                  </a:lnTo>
                  <a:lnTo>
                    <a:pt x="44858" y="312158"/>
                  </a:lnTo>
                  <a:lnTo>
                    <a:pt x="47099" y="328245"/>
                  </a:lnTo>
                  <a:lnTo>
                    <a:pt x="48942" y="343826"/>
                  </a:lnTo>
                  <a:lnTo>
                    <a:pt x="50794" y="358981"/>
                  </a:lnTo>
                  <a:lnTo>
                    <a:pt x="52892" y="373812"/>
                  </a:lnTo>
                  <a:lnTo>
                    <a:pt x="55130" y="388572"/>
                  </a:lnTo>
                  <a:lnTo>
                    <a:pt x="57182" y="403634"/>
                  </a:lnTo>
                  <a:lnTo>
                    <a:pt x="58858" y="419159"/>
                  </a:lnTo>
                  <a:lnTo>
                    <a:pt x="60139" y="434389"/>
                  </a:lnTo>
                  <a:lnTo>
                    <a:pt x="61211" y="449251"/>
                  </a:lnTo>
                  <a:lnTo>
                    <a:pt x="62168" y="465054"/>
                  </a:lnTo>
                  <a:lnTo>
                    <a:pt x="63171" y="48431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96642" y="213321"/>
            <a:ext cx="288570" cy="335245"/>
            <a:chOff x="296642" y="213321"/>
            <a:chExt cx="288570" cy="335245"/>
          </a:xfrm>
        </p:grpSpPr>
        <p:sp>
          <p:nvSpPr>
            <p:cNvPr id="2" name="Freeform 1"/>
            <p:cNvSpPr/>
            <p:nvPr/>
          </p:nvSpPr>
          <p:spPr>
            <a:xfrm>
              <a:off x="442196" y="326383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0"/>
                  </a:lnTo>
                  <a:lnTo>
                    <a:pt x="178" y="54238"/>
                  </a:lnTo>
                  <a:lnTo>
                    <a:pt x="826" y="67099"/>
                  </a:lnTo>
                  <a:lnTo>
                    <a:pt x="2075" y="79499"/>
                  </a:lnTo>
                  <a:lnTo>
                    <a:pt x="3736" y="91566"/>
                  </a:lnTo>
                  <a:lnTo>
                    <a:pt x="5563" y="105125"/>
                  </a:lnTo>
                  <a:lnTo>
                    <a:pt x="7717" y="124719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6642" y="213321"/>
              <a:ext cx="288570" cy="335245"/>
            </a:xfrm>
            <a:custGeom>
              <a:avLst/>
              <a:gdLst/>
              <a:ahLst/>
              <a:cxnLst/>
              <a:rect l="0" t="0" r="0" b="0"/>
              <a:pathLst>
                <a:path w="288570" h="335245">
                  <a:moveTo>
                    <a:pt x="166611" y="7777"/>
                  </a:moveTo>
                  <a:lnTo>
                    <a:pt x="154876" y="10711"/>
                  </a:lnTo>
                  <a:lnTo>
                    <a:pt x="143747" y="13493"/>
                  </a:lnTo>
                  <a:lnTo>
                    <a:pt x="132154" y="16393"/>
                  </a:lnTo>
                  <a:lnTo>
                    <a:pt x="120165" y="19433"/>
                  </a:lnTo>
                  <a:lnTo>
                    <a:pt x="108154" y="22598"/>
                  </a:lnTo>
                  <a:lnTo>
                    <a:pt x="96355" y="25871"/>
                  </a:lnTo>
                  <a:lnTo>
                    <a:pt x="85002" y="29555"/>
                  </a:lnTo>
                  <a:lnTo>
                    <a:pt x="74381" y="34243"/>
                  </a:lnTo>
                  <a:lnTo>
                    <a:pt x="64575" y="40178"/>
                  </a:lnTo>
                  <a:lnTo>
                    <a:pt x="55500" y="47284"/>
                  </a:lnTo>
                  <a:lnTo>
                    <a:pt x="47011" y="55349"/>
                  </a:lnTo>
                  <a:lnTo>
                    <a:pt x="38967" y="64146"/>
                  </a:lnTo>
                  <a:lnTo>
                    <a:pt x="31411" y="73475"/>
                  </a:lnTo>
                  <a:lnTo>
                    <a:pt x="24554" y="83183"/>
                  </a:lnTo>
                  <a:lnTo>
                    <a:pt x="18463" y="93157"/>
                  </a:lnTo>
                  <a:lnTo>
                    <a:pt x="13220" y="103481"/>
                  </a:lnTo>
                  <a:lnTo>
                    <a:pt x="8996" y="114404"/>
                  </a:lnTo>
                  <a:lnTo>
                    <a:pt x="5785" y="126015"/>
                  </a:lnTo>
                  <a:lnTo>
                    <a:pt x="3443" y="138254"/>
                  </a:lnTo>
                  <a:lnTo>
                    <a:pt x="1780" y="151003"/>
                  </a:lnTo>
                  <a:lnTo>
                    <a:pt x="625" y="164131"/>
                  </a:lnTo>
                  <a:lnTo>
                    <a:pt x="0" y="177371"/>
                  </a:lnTo>
                  <a:lnTo>
                    <a:pt x="105" y="190333"/>
                  </a:lnTo>
                  <a:lnTo>
                    <a:pt x="989" y="202827"/>
                  </a:lnTo>
                  <a:lnTo>
                    <a:pt x="2566" y="214843"/>
                  </a:lnTo>
                  <a:lnTo>
                    <a:pt x="4695" y="226452"/>
                  </a:lnTo>
                  <a:lnTo>
                    <a:pt x="7244" y="237745"/>
                  </a:lnTo>
                  <a:lnTo>
                    <a:pt x="10260" y="248806"/>
                  </a:lnTo>
                  <a:lnTo>
                    <a:pt x="13962" y="259699"/>
                  </a:lnTo>
                  <a:lnTo>
                    <a:pt x="18420" y="270472"/>
                  </a:lnTo>
                  <a:lnTo>
                    <a:pt x="23720" y="280996"/>
                  </a:lnTo>
                  <a:lnTo>
                    <a:pt x="30033" y="290990"/>
                  </a:lnTo>
                  <a:lnTo>
                    <a:pt x="37358" y="300337"/>
                  </a:lnTo>
                  <a:lnTo>
                    <a:pt x="45548" y="308918"/>
                  </a:lnTo>
                  <a:lnTo>
                    <a:pt x="54416" y="316536"/>
                  </a:lnTo>
                  <a:lnTo>
                    <a:pt x="63797" y="323169"/>
                  </a:lnTo>
                  <a:lnTo>
                    <a:pt x="73875" y="328624"/>
                  </a:lnTo>
                  <a:lnTo>
                    <a:pt x="85157" y="332465"/>
                  </a:lnTo>
                  <a:lnTo>
                    <a:pt x="97814" y="334603"/>
                  </a:lnTo>
                  <a:lnTo>
                    <a:pt x="111400" y="335244"/>
                  </a:lnTo>
                  <a:lnTo>
                    <a:pt x="125058" y="334694"/>
                  </a:lnTo>
                  <a:lnTo>
                    <a:pt x="138280" y="333244"/>
                  </a:lnTo>
                  <a:lnTo>
                    <a:pt x="150919" y="330815"/>
                  </a:lnTo>
                  <a:lnTo>
                    <a:pt x="163013" y="326983"/>
                  </a:lnTo>
                  <a:lnTo>
                    <a:pt x="174660" y="321633"/>
                  </a:lnTo>
                  <a:lnTo>
                    <a:pt x="185803" y="315091"/>
                  </a:lnTo>
                  <a:lnTo>
                    <a:pt x="196227" y="307937"/>
                  </a:lnTo>
                  <a:lnTo>
                    <a:pt x="205874" y="300562"/>
                  </a:lnTo>
                  <a:lnTo>
                    <a:pt x="214830" y="292830"/>
                  </a:lnTo>
                  <a:lnTo>
                    <a:pt x="223233" y="284202"/>
                  </a:lnTo>
                  <a:lnTo>
                    <a:pt x="231221" y="274434"/>
                  </a:lnTo>
                  <a:lnTo>
                    <a:pt x="238908" y="263586"/>
                  </a:lnTo>
                  <a:lnTo>
                    <a:pt x="246384" y="251847"/>
                  </a:lnTo>
                  <a:lnTo>
                    <a:pt x="253708" y="239432"/>
                  </a:lnTo>
                  <a:lnTo>
                    <a:pt x="260764" y="226687"/>
                  </a:lnTo>
                  <a:lnTo>
                    <a:pt x="267275" y="214066"/>
                  </a:lnTo>
                  <a:lnTo>
                    <a:pt x="273131" y="201799"/>
                  </a:lnTo>
                  <a:lnTo>
                    <a:pt x="278215" y="189767"/>
                  </a:lnTo>
                  <a:lnTo>
                    <a:pt x="282332" y="177615"/>
                  </a:lnTo>
                  <a:lnTo>
                    <a:pt x="285465" y="165135"/>
                  </a:lnTo>
                  <a:lnTo>
                    <a:pt x="287587" y="152125"/>
                  </a:lnTo>
                  <a:lnTo>
                    <a:pt x="288569" y="138318"/>
                  </a:lnTo>
                  <a:lnTo>
                    <a:pt x="288453" y="123662"/>
                  </a:lnTo>
                  <a:lnTo>
                    <a:pt x="287411" y="108581"/>
                  </a:lnTo>
                  <a:lnTo>
                    <a:pt x="285648" y="93844"/>
                  </a:lnTo>
                  <a:lnTo>
                    <a:pt x="283345" y="79871"/>
                  </a:lnTo>
                  <a:lnTo>
                    <a:pt x="280326" y="67051"/>
                  </a:lnTo>
                  <a:lnTo>
                    <a:pt x="276089" y="55892"/>
                  </a:lnTo>
                  <a:lnTo>
                    <a:pt x="270454" y="46497"/>
                  </a:lnTo>
                  <a:lnTo>
                    <a:pt x="263381" y="38493"/>
                  </a:lnTo>
                  <a:lnTo>
                    <a:pt x="254805" y="31253"/>
                  </a:lnTo>
                  <a:lnTo>
                    <a:pt x="244843" y="24345"/>
                  </a:lnTo>
                  <a:lnTo>
                    <a:pt x="233577" y="17870"/>
                  </a:lnTo>
                  <a:lnTo>
                    <a:pt x="220966" y="12346"/>
                  </a:lnTo>
                  <a:lnTo>
                    <a:pt x="207115" y="7999"/>
                  </a:lnTo>
                  <a:lnTo>
                    <a:pt x="192238" y="4757"/>
                  </a:lnTo>
                  <a:lnTo>
                    <a:pt x="176575" y="2424"/>
                  </a:lnTo>
                  <a:lnTo>
                    <a:pt x="160336" y="791"/>
                  </a:lnTo>
                  <a:lnTo>
                    <a:pt x="143686" y="0"/>
                  </a:lnTo>
                  <a:lnTo>
                    <a:pt x="126749" y="518"/>
                  </a:lnTo>
                  <a:lnTo>
                    <a:pt x="109624" y="2490"/>
                  </a:lnTo>
                  <a:lnTo>
                    <a:pt x="92701" y="5611"/>
                  </a:lnTo>
                  <a:lnTo>
                    <a:pt x="76637" y="9314"/>
                  </a:lnTo>
                  <a:lnTo>
                    <a:pt x="61735" y="13206"/>
                  </a:lnTo>
                  <a:lnTo>
                    <a:pt x="48398" y="16950"/>
                  </a:lnTo>
                  <a:lnTo>
                    <a:pt x="35992" y="20548"/>
                  </a:lnTo>
                  <a:lnTo>
                    <a:pt x="23432" y="24310"/>
                  </a:lnTo>
                  <a:lnTo>
                    <a:pt x="8684" y="288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68580" y="149633"/>
            <a:ext cx="3042737" cy="534720"/>
            <a:chOff x="768580" y="149633"/>
            <a:chExt cx="3042737" cy="534720"/>
          </a:xfrm>
        </p:grpSpPr>
        <p:sp>
          <p:nvSpPr>
            <p:cNvPr id="5" name="Freeform 4"/>
            <p:cNvSpPr/>
            <p:nvPr/>
          </p:nvSpPr>
          <p:spPr>
            <a:xfrm>
              <a:off x="768580" y="200041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1"/>
                  </a:lnTo>
                  <a:lnTo>
                    <a:pt x="0" y="46978"/>
                  </a:lnTo>
                  <a:lnTo>
                    <a:pt x="0" y="60935"/>
                  </a:lnTo>
                  <a:lnTo>
                    <a:pt x="4" y="76493"/>
                  </a:lnTo>
                  <a:lnTo>
                    <a:pt x="177" y="93323"/>
                  </a:lnTo>
                  <a:lnTo>
                    <a:pt x="826" y="110833"/>
                  </a:lnTo>
                  <a:lnTo>
                    <a:pt x="2074" y="128602"/>
                  </a:lnTo>
                  <a:lnTo>
                    <a:pt x="3727" y="146260"/>
                  </a:lnTo>
                  <a:lnTo>
                    <a:pt x="5375" y="163414"/>
                  </a:lnTo>
                  <a:lnTo>
                    <a:pt x="6778" y="179916"/>
                  </a:lnTo>
                  <a:lnTo>
                    <a:pt x="7871" y="195963"/>
                  </a:lnTo>
                  <a:lnTo>
                    <a:pt x="8679" y="211971"/>
                  </a:lnTo>
                  <a:lnTo>
                    <a:pt x="9261" y="228184"/>
                  </a:lnTo>
                  <a:lnTo>
                    <a:pt x="9839" y="244346"/>
                  </a:lnTo>
                  <a:lnTo>
                    <a:pt x="10767" y="259825"/>
                  </a:lnTo>
                  <a:lnTo>
                    <a:pt x="12207" y="274300"/>
                  </a:lnTo>
                  <a:lnTo>
                    <a:pt x="13998" y="287332"/>
                  </a:lnTo>
                  <a:lnTo>
                    <a:pt x="15927" y="299492"/>
                  </a:lnTo>
                  <a:lnTo>
                    <a:pt x="18164" y="311844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95325" y="168455"/>
              <a:ext cx="10126" cy="379027"/>
            </a:xfrm>
            <a:custGeom>
              <a:avLst/>
              <a:gdLst/>
              <a:ahLst/>
              <a:cxnLst/>
              <a:rect l="0" t="0" r="0" b="0"/>
              <a:pathLst>
                <a:path w="10126" h="379027">
                  <a:moveTo>
                    <a:pt x="10125" y="0"/>
                  </a:moveTo>
                  <a:lnTo>
                    <a:pt x="7259" y="11736"/>
                  </a:lnTo>
                  <a:lnTo>
                    <a:pt x="5117" y="22865"/>
                  </a:lnTo>
                  <a:lnTo>
                    <a:pt x="3514" y="34472"/>
                  </a:lnTo>
                  <a:lnTo>
                    <a:pt x="2333" y="46979"/>
                  </a:lnTo>
                  <a:lnTo>
                    <a:pt x="1484" y="60935"/>
                  </a:lnTo>
                  <a:lnTo>
                    <a:pt x="887" y="76498"/>
                  </a:lnTo>
                  <a:lnTo>
                    <a:pt x="473" y="93501"/>
                  </a:lnTo>
                  <a:lnTo>
                    <a:pt x="188" y="111659"/>
                  </a:lnTo>
                  <a:lnTo>
                    <a:pt x="0" y="130673"/>
                  </a:lnTo>
                  <a:lnTo>
                    <a:pt x="41" y="149810"/>
                  </a:lnTo>
                  <a:lnTo>
                    <a:pt x="602" y="167964"/>
                  </a:lnTo>
                  <a:lnTo>
                    <a:pt x="1791" y="184616"/>
                  </a:lnTo>
                  <a:lnTo>
                    <a:pt x="3404" y="199930"/>
                  </a:lnTo>
                  <a:lnTo>
                    <a:pt x="5026" y="214450"/>
                  </a:lnTo>
                  <a:lnTo>
                    <a:pt x="6411" y="228593"/>
                  </a:lnTo>
                  <a:lnTo>
                    <a:pt x="7491" y="242588"/>
                  </a:lnTo>
                  <a:lnTo>
                    <a:pt x="8292" y="256539"/>
                  </a:lnTo>
                  <a:lnTo>
                    <a:pt x="8864" y="270490"/>
                  </a:lnTo>
                  <a:lnTo>
                    <a:pt x="9266" y="284456"/>
                  </a:lnTo>
                  <a:lnTo>
                    <a:pt x="9543" y="298439"/>
                  </a:lnTo>
                  <a:lnTo>
                    <a:pt x="9733" y="312423"/>
                  </a:lnTo>
                  <a:lnTo>
                    <a:pt x="9861" y="325991"/>
                  </a:lnTo>
                  <a:lnTo>
                    <a:pt x="9963" y="339769"/>
                  </a:lnTo>
                  <a:lnTo>
                    <a:pt x="10045" y="356086"/>
                  </a:lnTo>
                  <a:lnTo>
                    <a:pt x="10125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10694" y="379025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0"/>
                  </a:moveTo>
                  <a:lnTo>
                    <a:pt x="43824" y="2972"/>
                  </a:lnTo>
                  <a:lnTo>
                    <a:pt x="34713" y="6294"/>
                  </a:lnTo>
                  <a:lnTo>
                    <a:pt x="21866" y="1153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52019" y="393224"/>
              <a:ext cx="174531" cy="164787"/>
            </a:xfrm>
            <a:custGeom>
              <a:avLst/>
              <a:gdLst/>
              <a:ahLst/>
              <a:cxnLst/>
              <a:rect l="0" t="0" r="0" b="0"/>
              <a:pathLst>
                <a:path w="174531" h="164787">
                  <a:moveTo>
                    <a:pt x="79773" y="70029"/>
                  </a:moveTo>
                  <a:lnTo>
                    <a:pt x="76840" y="61161"/>
                  </a:lnTo>
                  <a:lnTo>
                    <a:pt x="74057" y="52174"/>
                  </a:lnTo>
                  <a:lnTo>
                    <a:pt x="71149" y="42192"/>
                  </a:lnTo>
                  <a:lnTo>
                    <a:pt x="67763" y="31730"/>
                  </a:lnTo>
                  <a:lnTo>
                    <a:pt x="63301" y="21864"/>
                  </a:lnTo>
                  <a:lnTo>
                    <a:pt x="57535" y="13179"/>
                  </a:lnTo>
                  <a:lnTo>
                    <a:pt x="50719" y="6236"/>
                  </a:lnTo>
                  <a:lnTo>
                    <a:pt x="43383" y="1790"/>
                  </a:lnTo>
                  <a:lnTo>
                    <a:pt x="35900" y="0"/>
                  </a:lnTo>
                  <a:lnTo>
                    <a:pt x="28607" y="717"/>
                  </a:lnTo>
                  <a:lnTo>
                    <a:pt x="21870" y="3766"/>
                  </a:lnTo>
                  <a:lnTo>
                    <a:pt x="15831" y="8815"/>
                  </a:lnTo>
                  <a:lnTo>
                    <a:pt x="10608" y="15606"/>
                  </a:lnTo>
                  <a:lnTo>
                    <a:pt x="6391" y="24050"/>
                  </a:lnTo>
                  <a:lnTo>
                    <a:pt x="3187" y="33947"/>
                  </a:lnTo>
                  <a:lnTo>
                    <a:pt x="1016" y="45013"/>
                  </a:lnTo>
                  <a:lnTo>
                    <a:pt x="0" y="56965"/>
                  </a:lnTo>
                  <a:lnTo>
                    <a:pt x="98" y="69555"/>
                  </a:lnTo>
                  <a:lnTo>
                    <a:pt x="1297" y="82432"/>
                  </a:lnTo>
                  <a:lnTo>
                    <a:pt x="3697" y="95150"/>
                  </a:lnTo>
                  <a:lnTo>
                    <a:pt x="7242" y="107476"/>
                  </a:lnTo>
                  <a:lnTo>
                    <a:pt x="11910" y="119210"/>
                  </a:lnTo>
                  <a:lnTo>
                    <a:pt x="17791" y="130098"/>
                  </a:lnTo>
                  <a:lnTo>
                    <a:pt x="24818" y="140067"/>
                  </a:lnTo>
                  <a:lnTo>
                    <a:pt x="32636" y="148404"/>
                  </a:lnTo>
                  <a:lnTo>
                    <a:pt x="40723" y="153738"/>
                  </a:lnTo>
                  <a:lnTo>
                    <a:pt x="48747" y="155574"/>
                  </a:lnTo>
                  <a:lnTo>
                    <a:pt x="56420" y="154043"/>
                  </a:lnTo>
                  <a:lnTo>
                    <a:pt x="63421" y="149443"/>
                  </a:lnTo>
                  <a:lnTo>
                    <a:pt x="69641" y="142276"/>
                  </a:lnTo>
                  <a:lnTo>
                    <a:pt x="74986" y="133112"/>
                  </a:lnTo>
                  <a:lnTo>
                    <a:pt x="79286" y="122470"/>
                  </a:lnTo>
                  <a:lnTo>
                    <a:pt x="82547" y="110769"/>
                  </a:lnTo>
                  <a:lnTo>
                    <a:pt x="84755" y="98324"/>
                  </a:lnTo>
                  <a:lnTo>
                    <a:pt x="85796" y="85366"/>
                  </a:lnTo>
                  <a:lnTo>
                    <a:pt x="85761" y="72151"/>
                  </a:lnTo>
                  <a:lnTo>
                    <a:pt x="86240" y="62118"/>
                  </a:lnTo>
                  <a:lnTo>
                    <a:pt x="88594" y="59190"/>
                  </a:lnTo>
                  <a:lnTo>
                    <a:pt x="91788" y="61630"/>
                  </a:lnTo>
                  <a:lnTo>
                    <a:pt x="95615" y="67328"/>
                  </a:lnTo>
                  <a:lnTo>
                    <a:pt x="100116" y="74935"/>
                  </a:lnTo>
                  <a:lnTo>
                    <a:pt x="105247" y="83501"/>
                  </a:lnTo>
                  <a:lnTo>
                    <a:pt x="110900" y="92265"/>
                  </a:lnTo>
                  <a:lnTo>
                    <a:pt x="116954" y="100835"/>
                  </a:lnTo>
                  <a:lnTo>
                    <a:pt x="123304" y="109086"/>
                  </a:lnTo>
                  <a:lnTo>
                    <a:pt x="129863" y="117027"/>
                  </a:lnTo>
                  <a:lnTo>
                    <a:pt x="136565" y="124705"/>
                  </a:lnTo>
                  <a:lnTo>
                    <a:pt x="143253" y="132072"/>
                  </a:lnTo>
                  <a:lnTo>
                    <a:pt x="150438" y="139798"/>
                  </a:lnTo>
                  <a:lnTo>
                    <a:pt x="159869" y="149681"/>
                  </a:lnTo>
                  <a:lnTo>
                    <a:pt x="174530" y="1647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16020" y="379025"/>
              <a:ext cx="126343" cy="159091"/>
            </a:xfrm>
            <a:custGeom>
              <a:avLst/>
              <a:gdLst/>
              <a:ahLst/>
              <a:cxnLst/>
              <a:rect l="0" t="0" r="0" b="0"/>
              <a:pathLst>
                <a:path w="126343" h="159091">
                  <a:moveTo>
                    <a:pt x="0" y="0"/>
                  </a:moveTo>
                  <a:lnTo>
                    <a:pt x="2934" y="14535"/>
                  </a:lnTo>
                  <a:lnTo>
                    <a:pt x="5716" y="27166"/>
                  </a:lnTo>
                  <a:lnTo>
                    <a:pt x="8616" y="39071"/>
                  </a:lnTo>
                  <a:lnTo>
                    <a:pt x="11656" y="50553"/>
                  </a:lnTo>
                  <a:lnTo>
                    <a:pt x="14821" y="61745"/>
                  </a:lnTo>
                  <a:lnTo>
                    <a:pt x="18090" y="72732"/>
                  </a:lnTo>
                  <a:lnTo>
                    <a:pt x="21601" y="83575"/>
                  </a:lnTo>
                  <a:lnTo>
                    <a:pt x="25640" y="94317"/>
                  </a:lnTo>
                  <a:lnTo>
                    <a:pt x="30322" y="104990"/>
                  </a:lnTo>
                  <a:lnTo>
                    <a:pt x="35603" y="115616"/>
                  </a:lnTo>
                  <a:lnTo>
                    <a:pt x="41372" y="126210"/>
                  </a:lnTo>
                  <a:lnTo>
                    <a:pt x="47517" y="136759"/>
                  </a:lnTo>
                  <a:lnTo>
                    <a:pt x="54101" y="146453"/>
                  </a:lnTo>
                  <a:lnTo>
                    <a:pt x="61352" y="153760"/>
                  </a:lnTo>
                  <a:lnTo>
                    <a:pt x="69327" y="158026"/>
                  </a:lnTo>
                  <a:lnTo>
                    <a:pt x="77462" y="159090"/>
                  </a:lnTo>
                  <a:lnTo>
                    <a:pt x="84704" y="156845"/>
                  </a:lnTo>
                  <a:lnTo>
                    <a:pt x="90537" y="151596"/>
                  </a:lnTo>
                  <a:lnTo>
                    <a:pt x="95113" y="144057"/>
                  </a:lnTo>
                  <a:lnTo>
                    <a:pt x="98956" y="135120"/>
                  </a:lnTo>
                  <a:lnTo>
                    <a:pt x="102464" y="125411"/>
                  </a:lnTo>
                  <a:lnTo>
                    <a:pt x="105687" y="114968"/>
                  </a:lnTo>
                  <a:lnTo>
                    <a:pt x="108413" y="103367"/>
                  </a:lnTo>
                  <a:lnTo>
                    <a:pt x="110555" y="90460"/>
                  </a:lnTo>
                  <a:lnTo>
                    <a:pt x="112317" y="76691"/>
                  </a:lnTo>
                  <a:lnTo>
                    <a:pt x="114109" y="62901"/>
                  </a:lnTo>
                  <a:lnTo>
                    <a:pt x="116161" y="49600"/>
                  </a:lnTo>
                  <a:lnTo>
                    <a:pt x="118379" y="37374"/>
                  </a:lnTo>
                  <a:lnTo>
                    <a:pt x="120648" y="25852"/>
                  </a:lnTo>
                  <a:lnTo>
                    <a:pt x="123170" y="1402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95005" y="348994"/>
              <a:ext cx="106199" cy="198488"/>
            </a:xfrm>
            <a:custGeom>
              <a:avLst/>
              <a:gdLst/>
              <a:ahLst/>
              <a:cxnLst/>
              <a:rect l="0" t="0" r="0" b="0"/>
              <a:pathLst>
                <a:path w="106199" h="198488">
                  <a:moveTo>
                    <a:pt x="0" y="82674"/>
                  </a:moveTo>
                  <a:lnTo>
                    <a:pt x="3135" y="91274"/>
                  </a:lnTo>
                  <a:lnTo>
                    <a:pt x="7837" y="97700"/>
                  </a:lnTo>
                  <a:lnTo>
                    <a:pt x="14622" y="102505"/>
                  </a:lnTo>
                  <a:lnTo>
                    <a:pt x="23069" y="105874"/>
                  </a:lnTo>
                  <a:lnTo>
                    <a:pt x="32535" y="107771"/>
                  </a:lnTo>
                  <a:lnTo>
                    <a:pt x="42540" y="108306"/>
                  </a:lnTo>
                  <a:lnTo>
                    <a:pt x="52651" y="107550"/>
                  </a:lnTo>
                  <a:lnTo>
                    <a:pt x="62419" y="105458"/>
                  </a:lnTo>
                  <a:lnTo>
                    <a:pt x="71640" y="102124"/>
                  </a:lnTo>
                  <a:lnTo>
                    <a:pt x="80150" y="97600"/>
                  </a:lnTo>
                  <a:lnTo>
                    <a:pt x="87726" y="91815"/>
                  </a:lnTo>
                  <a:lnTo>
                    <a:pt x="94334" y="84850"/>
                  </a:lnTo>
                  <a:lnTo>
                    <a:pt x="99774" y="76902"/>
                  </a:lnTo>
                  <a:lnTo>
                    <a:pt x="103606" y="68197"/>
                  </a:lnTo>
                  <a:lnTo>
                    <a:pt x="105734" y="58939"/>
                  </a:lnTo>
                  <a:lnTo>
                    <a:pt x="106198" y="49453"/>
                  </a:lnTo>
                  <a:lnTo>
                    <a:pt x="104997" y="40165"/>
                  </a:lnTo>
                  <a:lnTo>
                    <a:pt x="102297" y="31295"/>
                  </a:lnTo>
                  <a:lnTo>
                    <a:pt x="98214" y="23036"/>
                  </a:lnTo>
                  <a:lnTo>
                    <a:pt x="92734" y="15634"/>
                  </a:lnTo>
                  <a:lnTo>
                    <a:pt x="85975" y="9150"/>
                  </a:lnTo>
                  <a:lnTo>
                    <a:pt x="78168" y="3965"/>
                  </a:lnTo>
                  <a:lnTo>
                    <a:pt x="69558" y="837"/>
                  </a:lnTo>
                  <a:lnTo>
                    <a:pt x="60364" y="0"/>
                  </a:lnTo>
                  <a:lnTo>
                    <a:pt x="50921" y="1386"/>
                  </a:lnTo>
                  <a:lnTo>
                    <a:pt x="41661" y="4901"/>
                  </a:lnTo>
                  <a:lnTo>
                    <a:pt x="32815" y="10273"/>
                  </a:lnTo>
                  <a:lnTo>
                    <a:pt x="24741" y="17454"/>
                  </a:lnTo>
                  <a:lnTo>
                    <a:pt x="17996" y="26692"/>
                  </a:lnTo>
                  <a:lnTo>
                    <a:pt x="12762" y="37937"/>
                  </a:lnTo>
                  <a:lnTo>
                    <a:pt x="9061" y="50722"/>
                  </a:lnTo>
                  <a:lnTo>
                    <a:pt x="6935" y="64367"/>
                  </a:lnTo>
                  <a:lnTo>
                    <a:pt x="6249" y="78389"/>
                  </a:lnTo>
                  <a:lnTo>
                    <a:pt x="6904" y="92379"/>
                  </a:lnTo>
                  <a:lnTo>
                    <a:pt x="8931" y="105918"/>
                  </a:lnTo>
                  <a:lnTo>
                    <a:pt x="12216" y="118832"/>
                  </a:lnTo>
                  <a:lnTo>
                    <a:pt x="16539" y="130976"/>
                  </a:lnTo>
                  <a:lnTo>
                    <a:pt x="21656" y="142148"/>
                  </a:lnTo>
                  <a:lnTo>
                    <a:pt x="27360" y="152328"/>
                  </a:lnTo>
                  <a:lnTo>
                    <a:pt x="33647" y="161489"/>
                  </a:lnTo>
                  <a:lnTo>
                    <a:pt x="40698" y="169505"/>
                  </a:lnTo>
                  <a:lnTo>
                    <a:pt x="48549" y="176413"/>
                  </a:lnTo>
                  <a:lnTo>
                    <a:pt x="57030" y="182241"/>
                  </a:lnTo>
                  <a:lnTo>
                    <a:pt x="66890" y="187490"/>
                  </a:lnTo>
                  <a:lnTo>
                    <a:pt x="81231" y="192624"/>
                  </a:lnTo>
                  <a:lnTo>
                    <a:pt x="105285" y="1984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31917" y="389554"/>
              <a:ext cx="73700" cy="105286"/>
            </a:xfrm>
            <a:custGeom>
              <a:avLst/>
              <a:gdLst/>
              <a:ahLst/>
              <a:cxnLst/>
              <a:rect l="0" t="0" r="0" b="0"/>
              <a:pathLst>
                <a:path w="73700" h="105286">
                  <a:moveTo>
                    <a:pt x="0" y="0"/>
                  </a:moveTo>
                  <a:lnTo>
                    <a:pt x="2933" y="8801"/>
                  </a:lnTo>
                  <a:lnTo>
                    <a:pt x="5716" y="17148"/>
                  </a:lnTo>
                  <a:lnTo>
                    <a:pt x="8620" y="25842"/>
                  </a:lnTo>
                  <a:lnTo>
                    <a:pt x="11833" y="34790"/>
                  </a:lnTo>
                  <a:lnTo>
                    <a:pt x="15646" y="43637"/>
                  </a:lnTo>
                  <a:lnTo>
                    <a:pt x="20168" y="52176"/>
                  </a:lnTo>
                  <a:lnTo>
                    <a:pt x="25504" y="60364"/>
                  </a:lnTo>
                  <a:lnTo>
                    <a:pt x="31840" y="68241"/>
                  </a:lnTo>
                  <a:lnTo>
                    <a:pt x="39165" y="75863"/>
                  </a:lnTo>
                  <a:lnTo>
                    <a:pt x="46877" y="82988"/>
                  </a:lnTo>
                  <a:lnTo>
                    <a:pt x="54640" y="89779"/>
                  </a:lnTo>
                  <a:lnTo>
                    <a:pt x="63136" y="96834"/>
                  </a:lnTo>
                  <a:lnTo>
                    <a:pt x="7369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42445" y="357968"/>
              <a:ext cx="126343" cy="326385"/>
            </a:xfrm>
            <a:custGeom>
              <a:avLst/>
              <a:gdLst/>
              <a:ahLst/>
              <a:cxnLst/>
              <a:rect l="0" t="0" r="0" b="0"/>
              <a:pathLst>
                <a:path w="126343" h="326385">
                  <a:moveTo>
                    <a:pt x="126342" y="0"/>
                  </a:moveTo>
                  <a:lnTo>
                    <a:pt x="120541" y="5935"/>
                  </a:lnTo>
                  <a:lnTo>
                    <a:pt x="115617" y="12140"/>
                  </a:lnTo>
                  <a:lnTo>
                    <a:pt x="111115" y="19240"/>
                  </a:lnTo>
                  <a:lnTo>
                    <a:pt x="106894" y="27353"/>
                  </a:lnTo>
                  <a:lnTo>
                    <a:pt x="102880" y="36648"/>
                  </a:lnTo>
                  <a:lnTo>
                    <a:pt x="99014" y="47096"/>
                  </a:lnTo>
                  <a:lnTo>
                    <a:pt x="95089" y="58521"/>
                  </a:lnTo>
                  <a:lnTo>
                    <a:pt x="90765" y="70707"/>
                  </a:lnTo>
                  <a:lnTo>
                    <a:pt x="85894" y="83461"/>
                  </a:lnTo>
                  <a:lnTo>
                    <a:pt x="80656" y="96785"/>
                  </a:lnTo>
                  <a:lnTo>
                    <a:pt x="75447" y="110867"/>
                  </a:lnTo>
                  <a:lnTo>
                    <a:pt x="70496" y="125745"/>
                  </a:lnTo>
                  <a:lnTo>
                    <a:pt x="65698" y="141159"/>
                  </a:lnTo>
                  <a:lnTo>
                    <a:pt x="60717" y="156660"/>
                  </a:lnTo>
                  <a:lnTo>
                    <a:pt x="55370" y="171972"/>
                  </a:lnTo>
                  <a:lnTo>
                    <a:pt x="49796" y="186846"/>
                  </a:lnTo>
                  <a:lnTo>
                    <a:pt x="44354" y="200988"/>
                  </a:lnTo>
                  <a:lnTo>
                    <a:pt x="39248" y="214318"/>
                  </a:lnTo>
                  <a:lnTo>
                    <a:pt x="34514" y="227084"/>
                  </a:lnTo>
                  <a:lnTo>
                    <a:pt x="30107" y="239736"/>
                  </a:lnTo>
                  <a:lnTo>
                    <a:pt x="25960" y="252542"/>
                  </a:lnTo>
                  <a:lnTo>
                    <a:pt x="21963" y="265369"/>
                  </a:lnTo>
                  <a:lnTo>
                    <a:pt x="17481" y="279239"/>
                  </a:lnTo>
                  <a:lnTo>
                    <a:pt x="11001" y="297614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76438" y="400082"/>
              <a:ext cx="111443" cy="127039"/>
            </a:xfrm>
            <a:custGeom>
              <a:avLst/>
              <a:gdLst/>
              <a:ahLst/>
              <a:cxnLst/>
              <a:rect l="0" t="0" r="0" b="0"/>
              <a:pathLst>
                <a:path w="111443" h="127039">
                  <a:moveTo>
                    <a:pt x="76577" y="0"/>
                  </a:moveTo>
                  <a:lnTo>
                    <a:pt x="67776" y="3001"/>
                  </a:lnTo>
                  <a:lnTo>
                    <a:pt x="59429" y="6424"/>
                  </a:lnTo>
                  <a:lnTo>
                    <a:pt x="50735" y="10624"/>
                  </a:lnTo>
                  <a:lnTo>
                    <a:pt x="41787" y="15697"/>
                  </a:lnTo>
                  <a:lnTo>
                    <a:pt x="32940" y="21827"/>
                  </a:lnTo>
                  <a:lnTo>
                    <a:pt x="24411" y="29015"/>
                  </a:lnTo>
                  <a:lnTo>
                    <a:pt x="16568" y="37275"/>
                  </a:lnTo>
                  <a:lnTo>
                    <a:pt x="9987" y="46719"/>
                  </a:lnTo>
                  <a:lnTo>
                    <a:pt x="4872" y="57283"/>
                  </a:lnTo>
                  <a:lnTo>
                    <a:pt x="1423" y="68460"/>
                  </a:lnTo>
                  <a:lnTo>
                    <a:pt x="0" y="79421"/>
                  </a:lnTo>
                  <a:lnTo>
                    <a:pt x="603" y="89710"/>
                  </a:lnTo>
                  <a:lnTo>
                    <a:pt x="3108" y="99074"/>
                  </a:lnTo>
                  <a:lnTo>
                    <a:pt x="7448" y="107291"/>
                  </a:lnTo>
                  <a:lnTo>
                    <a:pt x="13400" y="114362"/>
                  </a:lnTo>
                  <a:lnTo>
                    <a:pt x="20649" y="120128"/>
                  </a:lnTo>
                  <a:lnTo>
                    <a:pt x="28875" y="124185"/>
                  </a:lnTo>
                  <a:lnTo>
                    <a:pt x="37808" y="126469"/>
                  </a:lnTo>
                  <a:lnTo>
                    <a:pt x="47074" y="127038"/>
                  </a:lnTo>
                  <a:lnTo>
                    <a:pt x="56214" y="125909"/>
                  </a:lnTo>
                  <a:lnTo>
                    <a:pt x="64990" y="123261"/>
                  </a:lnTo>
                  <a:lnTo>
                    <a:pt x="73356" y="119384"/>
                  </a:lnTo>
                  <a:lnTo>
                    <a:pt x="81362" y="114573"/>
                  </a:lnTo>
                  <a:lnTo>
                    <a:pt x="89073" y="109074"/>
                  </a:lnTo>
                  <a:lnTo>
                    <a:pt x="96237" y="102756"/>
                  </a:lnTo>
                  <a:lnTo>
                    <a:pt x="102296" y="95152"/>
                  </a:lnTo>
                  <a:lnTo>
                    <a:pt x="107029" y="86117"/>
                  </a:lnTo>
                  <a:lnTo>
                    <a:pt x="110208" y="76116"/>
                  </a:lnTo>
                  <a:lnTo>
                    <a:pt x="111442" y="66019"/>
                  </a:lnTo>
                  <a:lnTo>
                    <a:pt x="110718" y="56345"/>
                  </a:lnTo>
                  <a:lnTo>
                    <a:pt x="108426" y="47352"/>
                  </a:lnTo>
                  <a:lnTo>
                    <a:pt x="104848" y="38221"/>
                  </a:lnTo>
                  <a:lnTo>
                    <a:pt x="98555" y="27039"/>
                  </a:lnTo>
                  <a:lnTo>
                    <a:pt x="87106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61013" y="389554"/>
              <a:ext cx="97599" cy="130370"/>
            </a:xfrm>
            <a:custGeom>
              <a:avLst/>
              <a:gdLst/>
              <a:ahLst/>
              <a:cxnLst/>
              <a:rect l="0" t="0" r="0" b="0"/>
              <a:pathLst>
                <a:path w="97599" h="130370">
                  <a:moveTo>
                    <a:pt x="7816" y="21057"/>
                  </a:moveTo>
                  <a:lnTo>
                    <a:pt x="4949" y="29925"/>
                  </a:lnTo>
                  <a:lnTo>
                    <a:pt x="2807" y="38912"/>
                  </a:lnTo>
                  <a:lnTo>
                    <a:pt x="1208" y="48903"/>
                  </a:lnTo>
                  <a:lnTo>
                    <a:pt x="201" y="59711"/>
                  </a:lnTo>
                  <a:lnTo>
                    <a:pt x="0" y="70874"/>
                  </a:lnTo>
                  <a:lnTo>
                    <a:pt x="661" y="82074"/>
                  </a:lnTo>
                  <a:lnTo>
                    <a:pt x="2245" y="93014"/>
                  </a:lnTo>
                  <a:lnTo>
                    <a:pt x="4905" y="103350"/>
                  </a:lnTo>
                  <a:lnTo>
                    <a:pt x="8626" y="112944"/>
                  </a:lnTo>
                  <a:lnTo>
                    <a:pt x="13412" y="121197"/>
                  </a:lnTo>
                  <a:lnTo>
                    <a:pt x="19373" y="127005"/>
                  </a:lnTo>
                  <a:lnTo>
                    <a:pt x="26457" y="129981"/>
                  </a:lnTo>
                  <a:lnTo>
                    <a:pt x="34484" y="130369"/>
                  </a:lnTo>
                  <a:lnTo>
                    <a:pt x="43243" y="128661"/>
                  </a:lnTo>
                  <a:lnTo>
                    <a:pt x="52531" y="125363"/>
                  </a:lnTo>
                  <a:lnTo>
                    <a:pt x="61868" y="120747"/>
                  </a:lnTo>
                  <a:lnTo>
                    <a:pt x="70524" y="114842"/>
                  </a:lnTo>
                  <a:lnTo>
                    <a:pt x="78151" y="107762"/>
                  </a:lnTo>
                  <a:lnTo>
                    <a:pt x="84592" y="99554"/>
                  </a:lnTo>
                  <a:lnTo>
                    <a:pt x="89702" y="90134"/>
                  </a:lnTo>
                  <a:lnTo>
                    <a:pt x="93542" y="79576"/>
                  </a:lnTo>
                  <a:lnTo>
                    <a:pt x="96156" y="68231"/>
                  </a:lnTo>
                  <a:lnTo>
                    <a:pt x="97478" y="56624"/>
                  </a:lnTo>
                  <a:lnTo>
                    <a:pt x="97598" y="45091"/>
                  </a:lnTo>
                  <a:lnTo>
                    <a:pt x="96878" y="34209"/>
                  </a:lnTo>
                  <a:lnTo>
                    <a:pt x="95795" y="23810"/>
                  </a:lnTo>
                  <a:lnTo>
                    <a:pt x="94256" y="12984"/>
                  </a:lnTo>
                  <a:lnTo>
                    <a:pt x="9204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62761" y="373273"/>
              <a:ext cx="123390" cy="112522"/>
            </a:xfrm>
            <a:custGeom>
              <a:avLst/>
              <a:gdLst/>
              <a:ahLst/>
              <a:cxnLst/>
              <a:rect l="0" t="0" r="0" b="0"/>
              <a:pathLst>
                <a:path w="123390" h="112522">
                  <a:moveTo>
                    <a:pt x="866" y="37338"/>
                  </a:moveTo>
                  <a:lnTo>
                    <a:pt x="9734" y="43071"/>
                  </a:lnTo>
                  <a:lnTo>
                    <a:pt x="18721" y="47355"/>
                  </a:lnTo>
                  <a:lnTo>
                    <a:pt x="28716" y="50562"/>
                  </a:lnTo>
                  <a:lnTo>
                    <a:pt x="39697" y="52923"/>
                  </a:lnTo>
                  <a:lnTo>
                    <a:pt x="51508" y="54620"/>
                  </a:lnTo>
                  <a:lnTo>
                    <a:pt x="63958" y="55806"/>
                  </a:lnTo>
                  <a:lnTo>
                    <a:pt x="76550" y="56289"/>
                  </a:lnTo>
                  <a:lnTo>
                    <a:pt x="88534" y="55560"/>
                  </a:lnTo>
                  <a:lnTo>
                    <a:pt x="99535" y="53436"/>
                  </a:lnTo>
                  <a:lnTo>
                    <a:pt x="109054" y="49874"/>
                  </a:lnTo>
                  <a:lnTo>
                    <a:pt x="116318" y="44809"/>
                  </a:lnTo>
                  <a:lnTo>
                    <a:pt x="121117" y="38371"/>
                  </a:lnTo>
                  <a:lnTo>
                    <a:pt x="123389" y="31134"/>
                  </a:lnTo>
                  <a:lnTo>
                    <a:pt x="122961" y="23979"/>
                  </a:lnTo>
                  <a:lnTo>
                    <a:pt x="120004" y="17401"/>
                  </a:lnTo>
                  <a:lnTo>
                    <a:pt x="114784" y="11684"/>
                  </a:lnTo>
                  <a:lnTo>
                    <a:pt x="107478" y="7069"/>
                  </a:lnTo>
                  <a:lnTo>
                    <a:pt x="98389" y="3564"/>
                  </a:lnTo>
                  <a:lnTo>
                    <a:pt x="88052" y="1177"/>
                  </a:lnTo>
                  <a:lnTo>
                    <a:pt x="77131" y="8"/>
                  </a:lnTo>
                  <a:lnTo>
                    <a:pt x="66054" y="0"/>
                  </a:lnTo>
                  <a:lnTo>
                    <a:pt x="55179" y="1127"/>
                  </a:lnTo>
                  <a:lnTo>
                    <a:pt x="44876" y="3478"/>
                  </a:lnTo>
                  <a:lnTo>
                    <a:pt x="35285" y="6989"/>
                  </a:lnTo>
                  <a:lnTo>
                    <a:pt x="26523" y="11634"/>
                  </a:lnTo>
                  <a:lnTo>
                    <a:pt x="18775" y="17500"/>
                  </a:lnTo>
                  <a:lnTo>
                    <a:pt x="12052" y="24521"/>
                  </a:lnTo>
                  <a:lnTo>
                    <a:pt x="6534" y="32506"/>
                  </a:lnTo>
                  <a:lnTo>
                    <a:pt x="2651" y="41236"/>
                  </a:lnTo>
                  <a:lnTo>
                    <a:pt x="487" y="50510"/>
                  </a:lnTo>
                  <a:lnTo>
                    <a:pt x="0" y="60008"/>
                  </a:lnTo>
                  <a:lnTo>
                    <a:pt x="1185" y="69303"/>
                  </a:lnTo>
                  <a:lnTo>
                    <a:pt x="3874" y="78178"/>
                  </a:lnTo>
                  <a:lnTo>
                    <a:pt x="7950" y="86441"/>
                  </a:lnTo>
                  <a:lnTo>
                    <a:pt x="13426" y="93845"/>
                  </a:lnTo>
                  <a:lnTo>
                    <a:pt x="20181" y="100335"/>
                  </a:lnTo>
                  <a:lnTo>
                    <a:pt x="27986" y="105694"/>
                  </a:lnTo>
                  <a:lnTo>
                    <a:pt x="36596" y="109470"/>
                  </a:lnTo>
                  <a:lnTo>
                    <a:pt x="45793" y="111571"/>
                  </a:lnTo>
                  <a:lnTo>
                    <a:pt x="55530" y="112352"/>
                  </a:lnTo>
                  <a:lnTo>
                    <a:pt x="67188" y="112521"/>
                  </a:lnTo>
                  <a:lnTo>
                    <a:pt x="85139" y="112092"/>
                  </a:lnTo>
                  <a:lnTo>
                    <a:pt x="116679" y="1110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42611" y="389554"/>
              <a:ext cx="105286" cy="102133"/>
            </a:xfrm>
            <a:custGeom>
              <a:avLst/>
              <a:gdLst/>
              <a:ahLst/>
              <a:cxnLst/>
              <a:rect l="0" t="0" r="0" b="0"/>
              <a:pathLst>
                <a:path w="105286" h="102133">
                  <a:moveTo>
                    <a:pt x="0" y="0"/>
                  </a:moveTo>
                  <a:lnTo>
                    <a:pt x="3001" y="8868"/>
                  </a:lnTo>
                  <a:lnTo>
                    <a:pt x="6424" y="17855"/>
                  </a:lnTo>
                  <a:lnTo>
                    <a:pt x="10620" y="27846"/>
                  </a:lnTo>
                  <a:lnTo>
                    <a:pt x="15520" y="38654"/>
                  </a:lnTo>
                  <a:lnTo>
                    <a:pt x="21001" y="49817"/>
                  </a:lnTo>
                  <a:lnTo>
                    <a:pt x="26936" y="61013"/>
                  </a:lnTo>
                  <a:lnTo>
                    <a:pt x="33371" y="71779"/>
                  </a:lnTo>
                  <a:lnTo>
                    <a:pt x="40517" y="81467"/>
                  </a:lnTo>
                  <a:lnTo>
                    <a:pt x="48430" y="89813"/>
                  </a:lnTo>
                  <a:lnTo>
                    <a:pt x="56862" y="96413"/>
                  </a:lnTo>
                  <a:lnTo>
                    <a:pt x="65367" y="100573"/>
                  </a:lnTo>
                  <a:lnTo>
                    <a:pt x="73670" y="102132"/>
                  </a:lnTo>
                  <a:lnTo>
                    <a:pt x="81363" y="100909"/>
                  </a:lnTo>
                  <a:lnTo>
                    <a:pt x="87845" y="96448"/>
                  </a:lnTo>
                  <a:lnTo>
                    <a:pt x="92903" y="88822"/>
                  </a:lnTo>
                  <a:lnTo>
                    <a:pt x="96654" y="78670"/>
                  </a:lnTo>
                  <a:lnTo>
                    <a:pt x="99345" y="66892"/>
                  </a:lnTo>
                  <a:lnTo>
                    <a:pt x="101233" y="54182"/>
                  </a:lnTo>
                  <a:lnTo>
                    <a:pt x="102541" y="41556"/>
                  </a:lnTo>
                  <a:lnTo>
                    <a:pt x="103578" y="29201"/>
                  </a:lnTo>
                  <a:lnTo>
                    <a:pt x="104440" y="1604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21596" y="358407"/>
              <a:ext cx="105286" cy="168018"/>
            </a:xfrm>
            <a:custGeom>
              <a:avLst/>
              <a:gdLst/>
              <a:ahLst/>
              <a:cxnLst/>
              <a:rect l="0" t="0" r="0" b="0"/>
              <a:pathLst>
                <a:path w="105286" h="168018">
                  <a:moveTo>
                    <a:pt x="0" y="41675"/>
                  </a:moveTo>
                  <a:lnTo>
                    <a:pt x="5934" y="47476"/>
                  </a:lnTo>
                  <a:lnTo>
                    <a:pt x="12139" y="52400"/>
                  </a:lnTo>
                  <a:lnTo>
                    <a:pt x="19239" y="56898"/>
                  </a:lnTo>
                  <a:lnTo>
                    <a:pt x="27352" y="60946"/>
                  </a:lnTo>
                  <a:lnTo>
                    <a:pt x="36647" y="64311"/>
                  </a:lnTo>
                  <a:lnTo>
                    <a:pt x="47081" y="66906"/>
                  </a:lnTo>
                  <a:lnTo>
                    <a:pt x="57988" y="68314"/>
                  </a:lnTo>
                  <a:lnTo>
                    <a:pt x="68229" y="67748"/>
                  </a:lnTo>
                  <a:lnTo>
                    <a:pt x="77209" y="64950"/>
                  </a:lnTo>
                  <a:lnTo>
                    <a:pt x="84539" y="59968"/>
                  </a:lnTo>
                  <a:lnTo>
                    <a:pt x="89786" y="52887"/>
                  </a:lnTo>
                  <a:lnTo>
                    <a:pt x="92931" y="43989"/>
                  </a:lnTo>
                  <a:lnTo>
                    <a:pt x="93942" y="34136"/>
                  </a:lnTo>
                  <a:lnTo>
                    <a:pt x="92591" y="24612"/>
                  </a:lnTo>
                  <a:lnTo>
                    <a:pt x="88984" y="16117"/>
                  </a:lnTo>
                  <a:lnTo>
                    <a:pt x="83481" y="9115"/>
                  </a:lnTo>
                  <a:lnTo>
                    <a:pt x="76509" y="4087"/>
                  </a:lnTo>
                  <a:lnTo>
                    <a:pt x="68459" y="1084"/>
                  </a:lnTo>
                  <a:lnTo>
                    <a:pt x="59802" y="0"/>
                  </a:lnTo>
                  <a:lnTo>
                    <a:pt x="51080" y="768"/>
                  </a:lnTo>
                  <a:lnTo>
                    <a:pt x="42593" y="3171"/>
                  </a:lnTo>
                  <a:lnTo>
                    <a:pt x="34592" y="7051"/>
                  </a:lnTo>
                  <a:lnTo>
                    <a:pt x="27364" y="12394"/>
                  </a:lnTo>
                  <a:lnTo>
                    <a:pt x="20988" y="19064"/>
                  </a:lnTo>
                  <a:lnTo>
                    <a:pt x="15535" y="26982"/>
                  </a:lnTo>
                  <a:lnTo>
                    <a:pt x="11163" y="36199"/>
                  </a:lnTo>
                  <a:lnTo>
                    <a:pt x="7854" y="46617"/>
                  </a:lnTo>
                  <a:lnTo>
                    <a:pt x="5613" y="57868"/>
                  </a:lnTo>
                  <a:lnTo>
                    <a:pt x="4550" y="69411"/>
                  </a:lnTo>
                  <a:lnTo>
                    <a:pt x="4615" y="80909"/>
                  </a:lnTo>
                  <a:lnTo>
                    <a:pt x="5794" y="92069"/>
                  </a:lnTo>
                  <a:lnTo>
                    <a:pt x="8180" y="102563"/>
                  </a:lnTo>
                  <a:lnTo>
                    <a:pt x="11711" y="112287"/>
                  </a:lnTo>
                  <a:lnTo>
                    <a:pt x="16199" y="121307"/>
                  </a:lnTo>
                  <a:lnTo>
                    <a:pt x="21428" y="129761"/>
                  </a:lnTo>
                  <a:lnTo>
                    <a:pt x="27212" y="137776"/>
                  </a:lnTo>
                  <a:lnTo>
                    <a:pt x="33722" y="145145"/>
                  </a:lnTo>
                  <a:lnTo>
                    <a:pt x="41456" y="151342"/>
                  </a:lnTo>
                  <a:lnTo>
                    <a:pt x="50573" y="156178"/>
                  </a:lnTo>
                  <a:lnTo>
                    <a:pt x="60530" y="159771"/>
                  </a:lnTo>
                  <a:lnTo>
                    <a:pt x="71326" y="162738"/>
                  </a:lnTo>
                  <a:lnTo>
                    <a:pt x="85032" y="165338"/>
                  </a:lnTo>
                  <a:lnTo>
                    <a:pt x="105285" y="1680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90052" y="336911"/>
              <a:ext cx="105286" cy="144260"/>
            </a:xfrm>
            <a:custGeom>
              <a:avLst/>
              <a:gdLst/>
              <a:ahLst/>
              <a:cxnLst/>
              <a:rect l="0" t="0" r="0" b="0"/>
              <a:pathLst>
                <a:path w="105286" h="144260">
                  <a:moveTo>
                    <a:pt x="0" y="84228"/>
                  </a:moveTo>
                  <a:lnTo>
                    <a:pt x="2933" y="93030"/>
                  </a:lnTo>
                  <a:lnTo>
                    <a:pt x="5715" y="101376"/>
                  </a:lnTo>
                  <a:lnTo>
                    <a:pt x="8620" y="110071"/>
                  </a:lnTo>
                  <a:lnTo>
                    <a:pt x="11833" y="119019"/>
                  </a:lnTo>
                  <a:lnTo>
                    <a:pt x="15646" y="127865"/>
                  </a:lnTo>
                  <a:lnTo>
                    <a:pt x="20149" y="136352"/>
                  </a:lnTo>
                  <a:lnTo>
                    <a:pt x="24777" y="142601"/>
                  </a:lnTo>
                  <a:lnTo>
                    <a:pt x="28168" y="144259"/>
                  </a:lnTo>
                  <a:lnTo>
                    <a:pt x="29536" y="141942"/>
                  </a:lnTo>
                  <a:lnTo>
                    <a:pt x="29224" y="136840"/>
                  </a:lnTo>
                  <a:lnTo>
                    <a:pt x="27772" y="129885"/>
                  </a:lnTo>
                  <a:lnTo>
                    <a:pt x="25586" y="121713"/>
                  </a:lnTo>
                  <a:lnTo>
                    <a:pt x="22942" y="112737"/>
                  </a:lnTo>
                  <a:lnTo>
                    <a:pt x="20336" y="103067"/>
                  </a:lnTo>
                  <a:lnTo>
                    <a:pt x="18488" y="92574"/>
                  </a:lnTo>
                  <a:lnTo>
                    <a:pt x="17734" y="81255"/>
                  </a:lnTo>
                  <a:lnTo>
                    <a:pt x="18380" y="69549"/>
                  </a:lnTo>
                  <a:lnTo>
                    <a:pt x="20865" y="58221"/>
                  </a:lnTo>
                  <a:lnTo>
                    <a:pt x="25243" y="47682"/>
                  </a:lnTo>
                  <a:lnTo>
                    <a:pt x="31268" y="38148"/>
                  </a:lnTo>
                  <a:lnTo>
                    <a:pt x="38591" y="29815"/>
                  </a:lnTo>
                  <a:lnTo>
                    <a:pt x="46878" y="22662"/>
                  </a:lnTo>
                  <a:lnTo>
                    <a:pt x="55784" y="16654"/>
                  </a:lnTo>
                  <a:lnTo>
                    <a:pt x="66040" y="11257"/>
                  </a:lnTo>
                  <a:lnTo>
                    <a:pt x="80776" y="599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46835" y="300127"/>
              <a:ext cx="95943" cy="151114"/>
            </a:xfrm>
            <a:custGeom>
              <a:avLst/>
              <a:gdLst/>
              <a:ahLst/>
              <a:cxnLst/>
              <a:rect l="0" t="0" r="0" b="0"/>
              <a:pathLst>
                <a:path w="95943" h="151114">
                  <a:moveTo>
                    <a:pt x="1185" y="78898"/>
                  </a:moveTo>
                  <a:lnTo>
                    <a:pt x="4119" y="90566"/>
                  </a:lnTo>
                  <a:lnTo>
                    <a:pt x="6901" y="101055"/>
                  </a:lnTo>
                  <a:lnTo>
                    <a:pt x="9801" y="111357"/>
                  </a:lnTo>
                  <a:lnTo>
                    <a:pt x="12841" y="121658"/>
                  </a:lnTo>
                  <a:lnTo>
                    <a:pt x="16006" y="132002"/>
                  </a:lnTo>
                  <a:lnTo>
                    <a:pt x="19245" y="142313"/>
                  </a:lnTo>
                  <a:lnTo>
                    <a:pt x="21660" y="149828"/>
                  </a:lnTo>
                  <a:lnTo>
                    <a:pt x="22192" y="151113"/>
                  </a:lnTo>
                  <a:lnTo>
                    <a:pt x="21242" y="147231"/>
                  </a:lnTo>
                  <a:lnTo>
                    <a:pt x="19344" y="140007"/>
                  </a:lnTo>
                  <a:lnTo>
                    <a:pt x="16855" y="130964"/>
                  </a:lnTo>
                  <a:lnTo>
                    <a:pt x="13999" y="121027"/>
                  </a:lnTo>
                  <a:lnTo>
                    <a:pt x="10911" y="110521"/>
                  </a:lnTo>
                  <a:lnTo>
                    <a:pt x="7676" y="99372"/>
                  </a:lnTo>
                  <a:lnTo>
                    <a:pt x="4359" y="87564"/>
                  </a:lnTo>
                  <a:lnTo>
                    <a:pt x="1486" y="75336"/>
                  </a:lnTo>
                  <a:lnTo>
                    <a:pt x="0" y="63117"/>
                  </a:lnTo>
                  <a:lnTo>
                    <a:pt x="306" y="51160"/>
                  </a:lnTo>
                  <a:lnTo>
                    <a:pt x="2480" y="39858"/>
                  </a:lnTo>
                  <a:lnTo>
                    <a:pt x="6531" y="29799"/>
                  </a:lnTo>
                  <a:lnTo>
                    <a:pt x="12262" y="21190"/>
                  </a:lnTo>
                  <a:lnTo>
                    <a:pt x="19516" y="14071"/>
                  </a:lnTo>
                  <a:lnTo>
                    <a:pt x="28271" y="8498"/>
                  </a:lnTo>
                  <a:lnTo>
                    <a:pt x="38365" y="4344"/>
                  </a:lnTo>
                  <a:lnTo>
                    <a:pt x="49125" y="1541"/>
                  </a:lnTo>
                  <a:lnTo>
                    <a:pt x="60622" y="0"/>
                  </a:lnTo>
                  <a:lnTo>
                    <a:pt x="74980" y="700"/>
                  </a:lnTo>
                  <a:lnTo>
                    <a:pt x="95942" y="51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84891" y="314620"/>
              <a:ext cx="123120" cy="159163"/>
            </a:xfrm>
            <a:custGeom>
              <a:avLst/>
              <a:gdLst/>
              <a:ahLst/>
              <a:cxnLst/>
              <a:rect l="0" t="0" r="0" b="0"/>
              <a:pathLst>
                <a:path w="123120" h="159163">
                  <a:moveTo>
                    <a:pt x="0" y="43348"/>
                  </a:moveTo>
                  <a:lnTo>
                    <a:pt x="5934" y="49149"/>
                  </a:lnTo>
                  <a:lnTo>
                    <a:pt x="12139" y="54073"/>
                  </a:lnTo>
                  <a:lnTo>
                    <a:pt x="19239" y="58571"/>
                  </a:lnTo>
                  <a:lnTo>
                    <a:pt x="27352" y="62619"/>
                  </a:lnTo>
                  <a:lnTo>
                    <a:pt x="36647" y="65985"/>
                  </a:lnTo>
                  <a:lnTo>
                    <a:pt x="47090" y="68584"/>
                  </a:lnTo>
                  <a:lnTo>
                    <a:pt x="58343" y="70165"/>
                  </a:lnTo>
                  <a:lnTo>
                    <a:pt x="69881" y="70247"/>
                  </a:lnTo>
                  <a:lnTo>
                    <a:pt x="81367" y="68702"/>
                  </a:lnTo>
                  <a:lnTo>
                    <a:pt x="92348" y="65546"/>
                  </a:lnTo>
                  <a:lnTo>
                    <a:pt x="102189" y="60761"/>
                  </a:lnTo>
                  <a:lnTo>
                    <a:pt x="110642" y="54505"/>
                  </a:lnTo>
                  <a:lnTo>
                    <a:pt x="117316" y="47052"/>
                  </a:lnTo>
                  <a:lnTo>
                    <a:pt x="121525" y="38688"/>
                  </a:lnTo>
                  <a:lnTo>
                    <a:pt x="123119" y="29672"/>
                  </a:lnTo>
                  <a:lnTo>
                    <a:pt x="121919" y="20689"/>
                  </a:lnTo>
                  <a:lnTo>
                    <a:pt x="117473" y="12804"/>
                  </a:lnTo>
                  <a:lnTo>
                    <a:pt x="109862" y="6516"/>
                  </a:lnTo>
                  <a:lnTo>
                    <a:pt x="99890" y="2128"/>
                  </a:lnTo>
                  <a:lnTo>
                    <a:pt x="88765" y="0"/>
                  </a:lnTo>
                  <a:lnTo>
                    <a:pt x="77298" y="98"/>
                  </a:lnTo>
                  <a:lnTo>
                    <a:pt x="66029" y="2417"/>
                  </a:lnTo>
                  <a:lnTo>
                    <a:pt x="55396" y="7156"/>
                  </a:lnTo>
                  <a:lnTo>
                    <a:pt x="45558" y="14196"/>
                  </a:lnTo>
                  <a:lnTo>
                    <a:pt x="36783" y="23326"/>
                  </a:lnTo>
                  <a:lnTo>
                    <a:pt x="29552" y="34419"/>
                  </a:lnTo>
                  <a:lnTo>
                    <a:pt x="23989" y="47203"/>
                  </a:lnTo>
                  <a:lnTo>
                    <a:pt x="20234" y="61005"/>
                  </a:lnTo>
                  <a:lnTo>
                    <a:pt x="18603" y="74874"/>
                  </a:lnTo>
                  <a:lnTo>
                    <a:pt x="19067" y="88266"/>
                  </a:lnTo>
                  <a:lnTo>
                    <a:pt x="21478" y="100865"/>
                  </a:lnTo>
                  <a:lnTo>
                    <a:pt x="25754" y="112407"/>
                  </a:lnTo>
                  <a:lnTo>
                    <a:pt x="31669" y="122864"/>
                  </a:lnTo>
                  <a:lnTo>
                    <a:pt x="39061" y="132056"/>
                  </a:lnTo>
                  <a:lnTo>
                    <a:pt x="47918" y="139569"/>
                  </a:lnTo>
                  <a:lnTo>
                    <a:pt x="58082" y="145329"/>
                  </a:lnTo>
                  <a:lnTo>
                    <a:pt x="68892" y="149565"/>
                  </a:lnTo>
                  <a:lnTo>
                    <a:pt x="80429" y="153042"/>
                  </a:lnTo>
                  <a:lnTo>
                    <a:pt x="94820" y="156066"/>
                  </a:lnTo>
                  <a:lnTo>
                    <a:pt x="115813" y="1591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01243" y="358628"/>
              <a:ext cx="162675" cy="94697"/>
            </a:xfrm>
            <a:custGeom>
              <a:avLst/>
              <a:gdLst/>
              <a:ahLst/>
              <a:cxnLst/>
              <a:rect l="0" t="0" r="0" b="0"/>
              <a:pathLst>
                <a:path w="162675" h="94697">
                  <a:moveTo>
                    <a:pt x="57389" y="73040"/>
                  </a:moveTo>
                  <a:lnTo>
                    <a:pt x="60256" y="64172"/>
                  </a:lnTo>
                  <a:lnTo>
                    <a:pt x="62398" y="55185"/>
                  </a:lnTo>
                  <a:lnTo>
                    <a:pt x="63987" y="45203"/>
                  </a:lnTo>
                  <a:lnTo>
                    <a:pt x="64649" y="34741"/>
                  </a:lnTo>
                  <a:lnTo>
                    <a:pt x="63552" y="24874"/>
                  </a:lnTo>
                  <a:lnTo>
                    <a:pt x="60390" y="16185"/>
                  </a:lnTo>
                  <a:lnTo>
                    <a:pt x="55328" y="9069"/>
                  </a:lnTo>
                  <a:lnTo>
                    <a:pt x="48723" y="3975"/>
                  </a:lnTo>
                  <a:lnTo>
                    <a:pt x="40957" y="936"/>
                  </a:lnTo>
                  <a:lnTo>
                    <a:pt x="32679" y="0"/>
                  </a:lnTo>
                  <a:lnTo>
                    <a:pt x="24751" y="1401"/>
                  </a:lnTo>
                  <a:lnTo>
                    <a:pt x="17618" y="5047"/>
                  </a:lnTo>
                  <a:lnTo>
                    <a:pt x="11512" y="10746"/>
                  </a:lnTo>
                  <a:lnTo>
                    <a:pt x="6628" y="18382"/>
                  </a:lnTo>
                  <a:lnTo>
                    <a:pt x="2945" y="27696"/>
                  </a:lnTo>
                  <a:lnTo>
                    <a:pt x="606" y="38185"/>
                  </a:lnTo>
                  <a:lnTo>
                    <a:pt x="0" y="49208"/>
                  </a:lnTo>
                  <a:lnTo>
                    <a:pt x="1193" y="60345"/>
                  </a:lnTo>
                  <a:lnTo>
                    <a:pt x="4280" y="70921"/>
                  </a:lnTo>
                  <a:lnTo>
                    <a:pt x="9550" y="79958"/>
                  </a:lnTo>
                  <a:lnTo>
                    <a:pt x="16940" y="87059"/>
                  </a:lnTo>
                  <a:lnTo>
                    <a:pt x="25799" y="92011"/>
                  </a:lnTo>
                  <a:lnTo>
                    <a:pt x="35113" y="94526"/>
                  </a:lnTo>
                  <a:lnTo>
                    <a:pt x="44255" y="94696"/>
                  </a:lnTo>
                  <a:lnTo>
                    <a:pt x="52829" y="92727"/>
                  </a:lnTo>
                  <a:lnTo>
                    <a:pt x="60507" y="88757"/>
                  </a:lnTo>
                  <a:lnTo>
                    <a:pt x="67222" y="83056"/>
                  </a:lnTo>
                  <a:lnTo>
                    <a:pt x="73087" y="75978"/>
                  </a:lnTo>
                  <a:lnTo>
                    <a:pt x="78276" y="67866"/>
                  </a:lnTo>
                  <a:lnTo>
                    <a:pt x="82974" y="59039"/>
                  </a:lnTo>
                  <a:lnTo>
                    <a:pt x="87833" y="50922"/>
                  </a:lnTo>
                  <a:lnTo>
                    <a:pt x="93713" y="46685"/>
                  </a:lnTo>
                  <a:lnTo>
                    <a:pt x="100242" y="47343"/>
                  </a:lnTo>
                  <a:lnTo>
                    <a:pt x="106637" y="50785"/>
                  </a:lnTo>
                  <a:lnTo>
                    <a:pt x="113072" y="55674"/>
                  </a:lnTo>
                  <a:lnTo>
                    <a:pt x="120021" y="61376"/>
                  </a:lnTo>
                  <a:lnTo>
                    <a:pt x="127684" y="67554"/>
                  </a:lnTo>
                  <a:lnTo>
                    <a:pt x="135585" y="73717"/>
                  </a:lnTo>
                  <a:lnTo>
                    <a:pt x="143477" y="79762"/>
                  </a:lnTo>
                  <a:lnTo>
                    <a:pt x="152055" y="86215"/>
                  </a:lnTo>
                  <a:lnTo>
                    <a:pt x="162674" y="940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81811" y="149633"/>
              <a:ext cx="129506" cy="313621"/>
            </a:xfrm>
            <a:custGeom>
              <a:avLst/>
              <a:gdLst/>
              <a:ahLst/>
              <a:cxnLst/>
              <a:rect l="0" t="0" r="0" b="0"/>
              <a:pathLst>
                <a:path w="129506" h="313621">
                  <a:moveTo>
                    <a:pt x="87391" y="271506"/>
                  </a:moveTo>
                  <a:lnTo>
                    <a:pt x="84390" y="259905"/>
                  </a:lnTo>
                  <a:lnTo>
                    <a:pt x="80967" y="250057"/>
                  </a:lnTo>
                  <a:lnTo>
                    <a:pt x="76766" y="241065"/>
                  </a:lnTo>
                  <a:lnTo>
                    <a:pt x="71694" y="233142"/>
                  </a:lnTo>
                  <a:lnTo>
                    <a:pt x="65564" y="227060"/>
                  </a:lnTo>
                  <a:lnTo>
                    <a:pt x="58380" y="223101"/>
                  </a:lnTo>
                  <a:lnTo>
                    <a:pt x="50293" y="221246"/>
                  </a:lnTo>
                  <a:lnTo>
                    <a:pt x="41498" y="221433"/>
                  </a:lnTo>
                  <a:lnTo>
                    <a:pt x="32192" y="223419"/>
                  </a:lnTo>
                  <a:lnTo>
                    <a:pt x="23013" y="227174"/>
                  </a:lnTo>
                  <a:lnTo>
                    <a:pt x="14997" y="232959"/>
                  </a:lnTo>
                  <a:lnTo>
                    <a:pt x="8617" y="240732"/>
                  </a:lnTo>
                  <a:lnTo>
                    <a:pt x="3998" y="250033"/>
                  </a:lnTo>
                  <a:lnTo>
                    <a:pt x="1182" y="260184"/>
                  </a:lnTo>
                  <a:lnTo>
                    <a:pt x="0" y="270704"/>
                  </a:lnTo>
                  <a:lnTo>
                    <a:pt x="477" y="281019"/>
                  </a:lnTo>
                  <a:lnTo>
                    <a:pt x="2907" y="290406"/>
                  </a:lnTo>
                  <a:lnTo>
                    <a:pt x="7278" y="298555"/>
                  </a:lnTo>
                  <a:lnTo>
                    <a:pt x="13313" y="305194"/>
                  </a:lnTo>
                  <a:lnTo>
                    <a:pt x="20649" y="309913"/>
                  </a:lnTo>
                  <a:lnTo>
                    <a:pt x="28948" y="312675"/>
                  </a:lnTo>
                  <a:lnTo>
                    <a:pt x="37772" y="313583"/>
                  </a:lnTo>
                  <a:lnTo>
                    <a:pt x="46608" y="312689"/>
                  </a:lnTo>
                  <a:lnTo>
                    <a:pt x="55171" y="310198"/>
                  </a:lnTo>
                  <a:lnTo>
                    <a:pt x="63223" y="306258"/>
                  </a:lnTo>
                  <a:lnTo>
                    <a:pt x="70486" y="300873"/>
                  </a:lnTo>
                  <a:lnTo>
                    <a:pt x="76890" y="294180"/>
                  </a:lnTo>
                  <a:lnTo>
                    <a:pt x="82530" y="286416"/>
                  </a:lnTo>
                  <a:lnTo>
                    <a:pt x="87561" y="277835"/>
                  </a:lnTo>
                  <a:lnTo>
                    <a:pt x="92135" y="268651"/>
                  </a:lnTo>
                  <a:lnTo>
                    <a:pt x="96379" y="258876"/>
                  </a:lnTo>
                  <a:lnTo>
                    <a:pt x="100390" y="248328"/>
                  </a:lnTo>
                  <a:lnTo>
                    <a:pt x="104235" y="236968"/>
                  </a:lnTo>
                  <a:lnTo>
                    <a:pt x="107802" y="224728"/>
                  </a:lnTo>
                  <a:lnTo>
                    <a:pt x="110817" y="211447"/>
                  </a:lnTo>
                  <a:lnTo>
                    <a:pt x="113178" y="197143"/>
                  </a:lnTo>
                  <a:lnTo>
                    <a:pt x="114932" y="182130"/>
                  </a:lnTo>
                  <a:lnTo>
                    <a:pt x="116191" y="166907"/>
                  </a:lnTo>
                  <a:lnTo>
                    <a:pt x="117076" y="151776"/>
                  </a:lnTo>
                  <a:lnTo>
                    <a:pt x="117688" y="136684"/>
                  </a:lnTo>
                  <a:lnTo>
                    <a:pt x="118107" y="121333"/>
                  </a:lnTo>
                  <a:lnTo>
                    <a:pt x="118386" y="105568"/>
                  </a:lnTo>
                  <a:lnTo>
                    <a:pt x="118406" y="89710"/>
                  </a:lnTo>
                  <a:lnTo>
                    <a:pt x="117887" y="74435"/>
                  </a:lnTo>
                  <a:lnTo>
                    <a:pt x="116721" y="60085"/>
                  </a:lnTo>
                  <a:lnTo>
                    <a:pt x="114954" y="46669"/>
                  </a:lnTo>
                  <a:lnTo>
                    <a:pt x="112697" y="34045"/>
                  </a:lnTo>
                  <a:lnTo>
                    <a:pt x="110062" y="22057"/>
                  </a:lnTo>
                  <a:lnTo>
                    <a:pt x="106965" y="11370"/>
                  </a:lnTo>
                  <a:lnTo>
                    <a:pt x="102401" y="3626"/>
                  </a:lnTo>
                  <a:lnTo>
                    <a:pt x="96384" y="0"/>
                  </a:lnTo>
                  <a:lnTo>
                    <a:pt x="90936" y="704"/>
                  </a:lnTo>
                  <a:lnTo>
                    <a:pt x="86724" y="5113"/>
                  </a:lnTo>
                  <a:lnTo>
                    <a:pt x="83834" y="12541"/>
                  </a:lnTo>
                  <a:lnTo>
                    <a:pt x="82324" y="22530"/>
                  </a:lnTo>
                  <a:lnTo>
                    <a:pt x="82080" y="34604"/>
                  </a:lnTo>
                  <a:lnTo>
                    <a:pt x="82710" y="48281"/>
                  </a:lnTo>
                  <a:lnTo>
                    <a:pt x="83664" y="63136"/>
                  </a:lnTo>
                  <a:lnTo>
                    <a:pt x="84602" y="78825"/>
                  </a:lnTo>
                  <a:lnTo>
                    <a:pt x="85552" y="94767"/>
                  </a:lnTo>
                  <a:lnTo>
                    <a:pt x="86796" y="110164"/>
                  </a:lnTo>
                  <a:lnTo>
                    <a:pt x="88485" y="124639"/>
                  </a:lnTo>
                  <a:lnTo>
                    <a:pt x="90620" y="138494"/>
                  </a:lnTo>
                  <a:lnTo>
                    <a:pt x="93132" y="152485"/>
                  </a:lnTo>
                  <a:lnTo>
                    <a:pt x="95937" y="167049"/>
                  </a:lnTo>
                  <a:lnTo>
                    <a:pt x="98957" y="182121"/>
                  </a:lnTo>
                  <a:lnTo>
                    <a:pt x="102130" y="197327"/>
                  </a:lnTo>
                  <a:lnTo>
                    <a:pt x="105410" y="212413"/>
                  </a:lnTo>
                  <a:lnTo>
                    <a:pt x="108765" y="227291"/>
                  </a:lnTo>
                  <a:lnTo>
                    <a:pt x="112170" y="241959"/>
                  </a:lnTo>
                  <a:lnTo>
                    <a:pt x="115604" y="256435"/>
                  </a:lnTo>
                  <a:lnTo>
                    <a:pt x="118906" y="270152"/>
                  </a:lnTo>
                  <a:lnTo>
                    <a:pt x="122094" y="283310"/>
                  </a:lnTo>
                  <a:lnTo>
                    <a:pt x="125449" y="297065"/>
                  </a:lnTo>
                  <a:lnTo>
                    <a:pt x="129505" y="3136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093508" y="115813"/>
            <a:ext cx="4890470" cy="536954"/>
            <a:chOff x="4093508" y="115813"/>
            <a:chExt cx="4890470" cy="536954"/>
          </a:xfrm>
        </p:grpSpPr>
        <p:sp>
          <p:nvSpPr>
            <p:cNvPr id="24" name="Freeform 23"/>
            <p:cNvSpPr/>
            <p:nvPr/>
          </p:nvSpPr>
          <p:spPr>
            <a:xfrm>
              <a:off x="4093508" y="315132"/>
              <a:ext cx="191591" cy="142951"/>
            </a:xfrm>
            <a:custGeom>
              <a:avLst/>
              <a:gdLst/>
              <a:ahLst/>
              <a:cxnLst/>
              <a:rect l="0" t="0" r="0" b="0"/>
              <a:pathLst>
                <a:path w="191591" h="142951">
                  <a:moveTo>
                    <a:pt x="86305" y="84950"/>
                  </a:moveTo>
                  <a:lnTo>
                    <a:pt x="91972" y="78949"/>
                  </a:lnTo>
                  <a:lnTo>
                    <a:pt x="95616" y="72104"/>
                  </a:lnTo>
                  <a:lnTo>
                    <a:pt x="97521" y="63716"/>
                  </a:lnTo>
                  <a:lnTo>
                    <a:pt x="97849" y="54089"/>
                  </a:lnTo>
                  <a:lnTo>
                    <a:pt x="96582" y="43774"/>
                  </a:lnTo>
                  <a:lnTo>
                    <a:pt x="93848" y="33180"/>
                  </a:lnTo>
                  <a:lnTo>
                    <a:pt x="89582" y="23001"/>
                  </a:lnTo>
                  <a:lnTo>
                    <a:pt x="83450" y="14246"/>
                  </a:lnTo>
                  <a:lnTo>
                    <a:pt x="75447" y="7342"/>
                  </a:lnTo>
                  <a:lnTo>
                    <a:pt x="66162" y="2525"/>
                  </a:lnTo>
                  <a:lnTo>
                    <a:pt x="56552" y="102"/>
                  </a:lnTo>
                  <a:lnTo>
                    <a:pt x="47211" y="0"/>
                  </a:lnTo>
                  <a:lnTo>
                    <a:pt x="38501" y="2183"/>
                  </a:lnTo>
                  <a:lnTo>
                    <a:pt x="30731" y="6830"/>
                  </a:lnTo>
                  <a:lnTo>
                    <a:pt x="23954" y="13799"/>
                  </a:lnTo>
                  <a:lnTo>
                    <a:pt x="18048" y="22543"/>
                  </a:lnTo>
                  <a:lnTo>
                    <a:pt x="12832" y="32311"/>
                  </a:lnTo>
                  <a:lnTo>
                    <a:pt x="8139" y="42584"/>
                  </a:lnTo>
                  <a:lnTo>
                    <a:pt x="4153" y="53241"/>
                  </a:lnTo>
                  <a:lnTo>
                    <a:pt x="1379" y="64454"/>
                  </a:lnTo>
                  <a:lnTo>
                    <a:pt x="0" y="76288"/>
                  </a:lnTo>
                  <a:lnTo>
                    <a:pt x="58" y="88523"/>
                  </a:lnTo>
                  <a:lnTo>
                    <a:pt x="1617" y="100743"/>
                  </a:lnTo>
                  <a:lnTo>
                    <a:pt x="4561" y="112690"/>
                  </a:lnTo>
                  <a:lnTo>
                    <a:pt x="8809" y="123644"/>
                  </a:lnTo>
                  <a:lnTo>
                    <a:pt x="14402" y="132404"/>
                  </a:lnTo>
                  <a:lnTo>
                    <a:pt x="21235" y="138505"/>
                  </a:lnTo>
                  <a:lnTo>
                    <a:pt x="29092" y="141971"/>
                  </a:lnTo>
                  <a:lnTo>
                    <a:pt x="37737" y="142950"/>
                  </a:lnTo>
                  <a:lnTo>
                    <a:pt x="46953" y="141787"/>
                  </a:lnTo>
                  <a:lnTo>
                    <a:pt x="56411" y="138603"/>
                  </a:lnTo>
                  <a:lnTo>
                    <a:pt x="65681" y="133210"/>
                  </a:lnTo>
                  <a:lnTo>
                    <a:pt x="74538" y="125704"/>
                  </a:lnTo>
                  <a:lnTo>
                    <a:pt x="82790" y="116584"/>
                  </a:lnTo>
                  <a:lnTo>
                    <a:pt x="90186" y="106554"/>
                  </a:lnTo>
                  <a:lnTo>
                    <a:pt x="96674" y="96180"/>
                  </a:lnTo>
                  <a:lnTo>
                    <a:pt x="102154" y="88278"/>
                  </a:lnTo>
                  <a:lnTo>
                    <a:pt x="106655" y="86089"/>
                  </a:lnTo>
                  <a:lnTo>
                    <a:pt x="110786" y="88524"/>
                  </a:lnTo>
                  <a:lnTo>
                    <a:pt x="115308" y="93632"/>
                  </a:lnTo>
                  <a:lnTo>
                    <a:pt x="120794" y="99662"/>
                  </a:lnTo>
                  <a:lnTo>
                    <a:pt x="127407" y="105635"/>
                  </a:lnTo>
                  <a:lnTo>
                    <a:pt x="135043" y="110854"/>
                  </a:lnTo>
                  <a:lnTo>
                    <a:pt x="143502" y="114642"/>
                  </a:lnTo>
                  <a:lnTo>
                    <a:pt x="152566" y="116802"/>
                  </a:lnTo>
                  <a:lnTo>
                    <a:pt x="161610" y="117648"/>
                  </a:lnTo>
                  <a:lnTo>
                    <a:pt x="170490" y="117879"/>
                  </a:lnTo>
                  <a:lnTo>
                    <a:pt x="179983" y="117515"/>
                  </a:lnTo>
                  <a:lnTo>
                    <a:pt x="191590" y="1165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85098" y="340225"/>
              <a:ext cx="105286" cy="133558"/>
            </a:xfrm>
            <a:custGeom>
              <a:avLst/>
              <a:gdLst/>
              <a:ahLst/>
              <a:cxnLst/>
              <a:rect l="0" t="0" r="0" b="0"/>
              <a:pathLst>
                <a:path w="105286" h="133558">
                  <a:moveTo>
                    <a:pt x="0" y="7215"/>
                  </a:moveTo>
                  <a:lnTo>
                    <a:pt x="67" y="21817"/>
                  </a:lnTo>
                  <a:lnTo>
                    <a:pt x="707" y="35088"/>
                  </a:lnTo>
                  <a:lnTo>
                    <a:pt x="2000" y="48289"/>
                  </a:lnTo>
                  <a:lnTo>
                    <a:pt x="3686" y="61631"/>
                  </a:lnTo>
                  <a:lnTo>
                    <a:pt x="5354" y="75139"/>
                  </a:lnTo>
                  <a:lnTo>
                    <a:pt x="6757" y="88762"/>
                  </a:lnTo>
                  <a:lnTo>
                    <a:pt x="7444" y="101324"/>
                  </a:lnTo>
                  <a:lnTo>
                    <a:pt x="6806" y="109230"/>
                  </a:lnTo>
                  <a:lnTo>
                    <a:pt x="5256" y="110324"/>
                  </a:lnTo>
                  <a:lnTo>
                    <a:pt x="3758" y="106360"/>
                  </a:lnTo>
                  <a:lnTo>
                    <a:pt x="2605" y="99037"/>
                  </a:lnTo>
                  <a:lnTo>
                    <a:pt x="1779" y="89479"/>
                  </a:lnTo>
                  <a:lnTo>
                    <a:pt x="1211" y="78436"/>
                  </a:lnTo>
                  <a:lnTo>
                    <a:pt x="991" y="66566"/>
                  </a:lnTo>
                  <a:lnTo>
                    <a:pt x="1373" y="54508"/>
                  </a:lnTo>
                  <a:lnTo>
                    <a:pt x="2455" y="42620"/>
                  </a:lnTo>
                  <a:lnTo>
                    <a:pt x="4505" y="31346"/>
                  </a:lnTo>
                  <a:lnTo>
                    <a:pt x="8017" y="21296"/>
                  </a:lnTo>
                  <a:lnTo>
                    <a:pt x="13120" y="12698"/>
                  </a:lnTo>
                  <a:lnTo>
                    <a:pt x="19480" y="5923"/>
                  </a:lnTo>
                  <a:lnTo>
                    <a:pt x="26505" y="1645"/>
                  </a:lnTo>
                  <a:lnTo>
                    <a:pt x="33782" y="0"/>
                  </a:lnTo>
                  <a:lnTo>
                    <a:pt x="41105" y="996"/>
                  </a:lnTo>
                  <a:lnTo>
                    <a:pt x="48394" y="4772"/>
                  </a:lnTo>
                  <a:lnTo>
                    <a:pt x="55626" y="11120"/>
                  </a:lnTo>
                  <a:lnTo>
                    <a:pt x="62805" y="19430"/>
                  </a:lnTo>
                  <a:lnTo>
                    <a:pt x="69938" y="28901"/>
                  </a:lnTo>
                  <a:lnTo>
                    <a:pt x="77028" y="38970"/>
                  </a:lnTo>
                  <a:lnTo>
                    <a:pt x="83757" y="49489"/>
                  </a:lnTo>
                  <a:lnTo>
                    <a:pt x="89517" y="60608"/>
                  </a:lnTo>
                  <a:lnTo>
                    <a:pt x="94055" y="72370"/>
                  </a:lnTo>
                  <a:lnTo>
                    <a:pt x="97448" y="84291"/>
                  </a:lnTo>
                  <a:lnTo>
                    <a:pt x="100258" y="96711"/>
                  </a:lnTo>
                  <a:lnTo>
                    <a:pt x="102729" y="111839"/>
                  </a:lnTo>
                  <a:lnTo>
                    <a:pt x="105285" y="1335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21969" y="336911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3001" y="8802"/>
                  </a:lnTo>
                  <a:lnTo>
                    <a:pt x="6423" y="17148"/>
                  </a:lnTo>
                  <a:lnTo>
                    <a:pt x="10620" y="25843"/>
                  </a:lnTo>
                  <a:lnTo>
                    <a:pt x="15519" y="34791"/>
                  </a:lnTo>
                  <a:lnTo>
                    <a:pt x="21001" y="43637"/>
                  </a:lnTo>
                  <a:lnTo>
                    <a:pt x="26926" y="52172"/>
                  </a:lnTo>
                  <a:lnTo>
                    <a:pt x="33067" y="60243"/>
                  </a:lnTo>
                  <a:lnTo>
                    <a:pt x="39814" y="68581"/>
                  </a:lnTo>
                  <a:lnTo>
                    <a:pt x="48877" y="79034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32497" y="294797"/>
              <a:ext cx="84229" cy="357970"/>
            </a:xfrm>
            <a:custGeom>
              <a:avLst/>
              <a:gdLst/>
              <a:ahLst/>
              <a:cxnLst/>
              <a:rect l="0" t="0" r="0" b="0"/>
              <a:pathLst>
                <a:path w="84229" h="357970">
                  <a:moveTo>
                    <a:pt x="84228" y="0"/>
                  </a:moveTo>
                  <a:lnTo>
                    <a:pt x="81294" y="11736"/>
                  </a:lnTo>
                  <a:lnTo>
                    <a:pt x="78512" y="22864"/>
                  </a:lnTo>
                  <a:lnTo>
                    <a:pt x="75612" y="34463"/>
                  </a:lnTo>
                  <a:lnTo>
                    <a:pt x="72572" y="46624"/>
                  </a:lnTo>
                  <a:lnTo>
                    <a:pt x="69407" y="59284"/>
                  </a:lnTo>
                  <a:lnTo>
                    <a:pt x="66144" y="72335"/>
                  </a:lnTo>
                  <a:lnTo>
                    <a:pt x="62805" y="85515"/>
                  </a:lnTo>
                  <a:lnTo>
                    <a:pt x="59414" y="98431"/>
                  </a:lnTo>
                  <a:lnTo>
                    <a:pt x="55985" y="110898"/>
                  </a:lnTo>
                  <a:lnTo>
                    <a:pt x="52530" y="123064"/>
                  </a:lnTo>
                  <a:lnTo>
                    <a:pt x="49058" y="135306"/>
                  </a:lnTo>
                  <a:lnTo>
                    <a:pt x="45573" y="147837"/>
                  </a:lnTo>
                  <a:lnTo>
                    <a:pt x="42080" y="160543"/>
                  </a:lnTo>
                  <a:lnTo>
                    <a:pt x="38582" y="173080"/>
                  </a:lnTo>
                  <a:lnTo>
                    <a:pt x="35081" y="185261"/>
                  </a:lnTo>
                  <a:lnTo>
                    <a:pt x="31576" y="197222"/>
                  </a:lnTo>
                  <a:lnTo>
                    <a:pt x="28069" y="209319"/>
                  </a:lnTo>
                  <a:lnTo>
                    <a:pt x="24562" y="221749"/>
                  </a:lnTo>
                  <a:lnTo>
                    <a:pt x="21054" y="234386"/>
                  </a:lnTo>
                  <a:lnTo>
                    <a:pt x="17546" y="246876"/>
                  </a:lnTo>
                  <a:lnTo>
                    <a:pt x="14042" y="259026"/>
                  </a:lnTo>
                  <a:lnTo>
                    <a:pt x="10705" y="270965"/>
                  </a:lnTo>
                  <a:lnTo>
                    <a:pt x="7845" y="283047"/>
                  </a:lnTo>
                  <a:lnTo>
                    <a:pt x="5588" y="295459"/>
                  </a:lnTo>
                  <a:lnTo>
                    <a:pt x="3901" y="307818"/>
                  </a:lnTo>
                  <a:lnTo>
                    <a:pt x="2503" y="320580"/>
                  </a:lnTo>
                  <a:lnTo>
                    <a:pt x="1273" y="33598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32538" y="242155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12"/>
                  </a:lnTo>
                  <a:lnTo>
                    <a:pt x="0" y="93735"/>
                  </a:lnTo>
                  <a:lnTo>
                    <a:pt x="0" y="108759"/>
                  </a:lnTo>
                  <a:lnTo>
                    <a:pt x="5" y="124297"/>
                  </a:lnTo>
                  <a:lnTo>
                    <a:pt x="178" y="140002"/>
                  </a:lnTo>
                  <a:lnTo>
                    <a:pt x="826" y="155172"/>
                  </a:lnTo>
                  <a:lnTo>
                    <a:pt x="2074" y="169446"/>
                  </a:lnTo>
                  <a:lnTo>
                    <a:pt x="3736" y="182743"/>
                  </a:lnTo>
                  <a:lnTo>
                    <a:pt x="5563" y="196596"/>
                  </a:lnTo>
                  <a:lnTo>
                    <a:pt x="7717" y="214456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48311" y="315854"/>
              <a:ext cx="147399" cy="63172"/>
            </a:xfrm>
            <a:custGeom>
              <a:avLst/>
              <a:gdLst/>
              <a:ahLst/>
              <a:cxnLst/>
              <a:rect l="0" t="0" r="0" b="0"/>
              <a:pathLst>
                <a:path w="147399" h="63172">
                  <a:moveTo>
                    <a:pt x="147398" y="0"/>
                  </a:moveTo>
                  <a:lnTo>
                    <a:pt x="138530" y="5801"/>
                  </a:lnTo>
                  <a:lnTo>
                    <a:pt x="129543" y="10725"/>
                  </a:lnTo>
                  <a:lnTo>
                    <a:pt x="119553" y="15232"/>
                  </a:lnTo>
                  <a:lnTo>
                    <a:pt x="108745" y="19626"/>
                  </a:lnTo>
                  <a:lnTo>
                    <a:pt x="97582" y="24288"/>
                  </a:lnTo>
                  <a:lnTo>
                    <a:pt x="86372" y="29394"/>
                  </a:lnTo>
                  <a:lnTo>
                    <a:pt x="75087" y="34626"/>
                  </a:lnTo>
                  <a:lnTo>
                    <a:pt x="63454" y="39301"/>
                  </a:lnTo>
                  <a:lnTo>
                    <a:pt x="51353" y="43077"/>
                  </a:lnTo>
                  <a:lnTo>
                    <a:pt x="39403" y="46138"/>
                  </a:lnTo>
                  <a:lnTo>
                    <a:pt x="27707" y="49426"/>
                  </a:lnTo>
                  <a:lnTo>
                    <a:pt x="15233" y="5434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27295" y="189512"/>
              <a:ext cx="136871" cy="263214"/>
            </a:xfrm>
            <a:custGeom>
              <a:avLst/>
              <a:gdLst/>
              <a:ahLst/>
              <a:cxnLst/>
              <a:rect l="0" t="0" r="0" b="0"/>
              <a:pathLst>
                <a:path w="136871" h="263214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5" y="34463"/>
                  </a:lnTo>
                  <a:lnTo>
                    <a:pt x="178" y="46624"/>
                  </a:lnTo>
                  <a:lnTo>
                    <a:pt x="826" y="59284"/>
                  </a:lnTo>
                  <a:lnTo>
                    <a:pt x="2079" y="72345"/>
                  </a:lnTo>
                  <a:lnTo>
                    <a:pt x="3904" y="85869"/>
                  </a:lnTo>
                  <a:lnTo>
                    <a:pt x="6201" y="100083"/>
                  </a:lnTo>
                  <a:lnTo>
                    <a:pt x="8857" y="115051"/>
                  </a:lnTo>
                  <a:lnTo>
                    <a:pt x="11775" y="130696"/>
                  </a:lnTo>
                  <a:lnTo>
                    <a:pt x="14880" y="146882"/>
                  </a:lnTo>
                  <a:lnTo>
                    <a:pt x="18113" y="163472"/>
                  </a:lnTo>
                  <a:lnTo>
                    <a:pt x="21437" y="180189"/>
                  </a:lnTo>
                  <a:lnTo>
                    <a:pt x="24821" y="196639"/>
                  </a:lnTo>
                  <a:lnTo>
                    <a:pt x="28237" y="212596"/>
                  </a:lnTo>
                  <a:lnTo>
                    <a:pt x="31335" y="226864"/>
                  </a:lnTo>
                  <a:lnTo>
                    <a:pt x="33175" y="236054"/>
                  </a:lnTo>
                  <a:lnTo>
                    <a:pt x="33528" y="238199"/>
                  </a:lnTo>
                  <a:lnTo>
                    <a:pt x="33281" y="234945"/>
                  </a:lnTo>
                  <a:lnTo>
                    <a:pt x="33075" y="228051"/>
                  </a:lnTo>
                  <a:lnTo>
                    <a:pt x="33374" y="218747"/>
                  </a:lnTo>
                  <a:lnTo>
                    <a:pt x="34353" y="207858"/>
                  </a:lnTo>
                  <a:lnTo>
                    <a:pt x="36145" y="196251"/>
                  </a:lnTo>
                  <a:lnTo>
                    <a:pt x="38940" y="184895"/>
                  </a:lnTo>
                  <a:lnTo>
                    <a:pt x="42745" y="174304"/>
                  </a:lnTo>
                  <a:lnTo>
                    <a:pt x="47417" y="165222"/>
                  </a:lnTo>
                  <a:lnTo>
                    <a:pt x="52769" y="158779"/>
                  </a:lnTo>
                  <a:lnTo>
                    <a:pt x="58626" y="155343"/>
                  </a:lnTo>
                  <a:lnTo>
                    <a:pt x="64844" y="154798"/>
                  </a:lnTo>
                  <a:lnTo>
                    <a:pt x="71317" y="156924"/>
                  </a:lnTo>
                  <a:lnTo>
                    <a:pt x="77961" y="161312"/>
                  </a:lnTo>
                  <a:lnTo>
                    <a:pt x="84558" y="167473"/>
                  </a:lnTo>
                  <a:lnTo>
                    <a:pt x="90761" y="174953"/>
                  </a:lnTo>
                  <a:lnTo>
                    <a:pt x="96414" y="183382"/>
                  </a:lnTo>
                  <a:lnTo>
                    <a:pt x="101532" y="192477"/>
                  </a:lnTo>
                  <a:lnTo>
                    <a:pt x="106204" y="202034"/>
                  </a:lnTo>
                  <a:lnTo>
                    <a:pt x="110534" y="211897"/>
                  </a:lnTo>
                  <a:lnTo>
                    <a:pt x="114654" y="221703"/>
                  </a:lnTo>
                  <a:lnTo>
                    <a:pt x="119233" y="231935"/>
                  </a:lnTo>
                  <a:lnTo>
                    <a:pt x="125793" y="244605"/>
                  </a:lnTo>
                  <a:lnTo>
                    <a:pt x="13687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95751" y="357968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9"/>
                  </a:lnTo>
                  <a:lnTo>
                    <a:pt x="3864" y="42760"/>
                  </a:lnTo>
                  <a:lnTo>
                    <a:pt x="6180" y="53104"/>
                  </a:lnTo>
                  <a:lnTo>
                    <a:pt x="8841" y="63480"/>
                  </a:lnTo>
                  <a:lnTo>
                    <a:pt x="11604" y="73426"/>
                  </a:lnTo>
                  <a:lnTo>
                    <a:pt x="14362" y="83019"/>
                  </a:lnTo>
                  <a:lnTo>
                    <a:pt x="17356" y="9310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27336" y="26321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01036" y="351692"/>
              <a:ext cx="105286" cy="78492"/>
            </a:xfrm>
            <a:custGeom>
              <a:avLst/>
              <a:gdLst/>
              <a:ahLst/>
              <a:cxnLst/>
              <a:rect l="0" t="0" r="0" b="0"/>
              <a:pathLst>
                <a:path w="105286" h="78492">
                  <a:moveTo>
                    <a:pt x="0" y="6276"/>
                  </a:moveTo>
                  <a:lnTo>
                    <a:pt x="67" y="17944"/>
                  </a:lnTo>
                  <a:lnTo>
                    <a:pt x="707" y="28433"/>
                  </a:lnTo>
                  <a:lnTo>
                    <a:pt x="2004" y="38735"/>
                  </a:lnTo>
                  <a:lnTo>
                    <a:pt x="3864" y="49036"/>
                  </a:lnTo>
                  <a:lnTo>
                    <a:pt x="6180" y="59380"/>
                  </a:lnTo>
                  <a:lnTo>
                    <a:pt x="8826" y="69691"/>
                  </a:lnTo>
                  <a:lnTo>
                    <a:pt x="10970" y="77206"/>
                  </a:lnTo>
                  <a:lnTo>
                    <a:pt x="11813" y="78491"/>
                  </a:lnTo>
                  <a:lnTo>
                    <a:pt x="11900" y="74604"/>
                  </a:lnTo>
                  <a:lnTo>
                    <a:pt x="11702" y="67208"/>
                  </a:lnTo>
                  <a:lnTo>
                    <a:pt x="11439" y="57516"/>
                  </a:lnTo>
                  <a:lnTo>
                    <a:pt x="11213" y="46345"/>
                  </a:lnTo>
                  <a:lnTo>
                    <a:pt x="11539" y="34704"/>
                  </a:lnTo>
                  <a:lnTo>
                    <a:pt x="13340" y="23852"/>
                  </a:lnTo>
                  <a:lnTo>
                    <a:pt x="16991" y="14410"/>
                  </a:lnTo>
                  <a:lnTo>
                    <a:pt x="22222" y="6912"/>
                  </a:lnTo>
                  <a:lnTo>
                    <a:pt x="28412" y="2070"/>
                  </a:lnTo>
                  <a:lnTo>
                    <a:pt x="35093" y="0"/>
                  </a:lnTo>
                  <a:lnTo>
                    <a:pt x="41998" y="354"/>
                  </a:lnTo>
                  <a:lnTo>
                    <a:pt x="48999" y="2626"/>
                  </a:lnTo>
                  <a:lnTo>
                    <a:pt x="56030" y="6334"/>
                  </a:lnTo>
                  <a:lnTo>
                    <a:pt x="62901" y="11240"/>
                  </a:lnTo>
                  <a:lnTo>
                    <a:pt x="69296" y="17348"/>
                  </a:lnTo>
                  <a:lnTo>
                    <a:pt x="75081" y="24553"/>
                  </a:lnTo>
                  <a:lnTo>
                    <a:pt x="80334" y="32398"/>
                  </a:lnTo>
                  <a:lnTo>
                    <a:pt x="85871" y="41017"/>
                  </a:lnTo>
                  <a:lnTo>
                    <a:pt x="93294" y="52282"/>
                  </a:lnTo>
                  <a:lnTo>
                    <a:pt x="105285" y="694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90507" y="324435"/>
              <a:ext cx="216817" cy="275690"/>
            </a:xfrm>
            <a:custGeom>
              <a:avLst/>
              <a:gdLst/>
              <a:ahLst/>
              <a:cxnLst/>
              <a:rect l="0" t="0" r="0" b="0"/>
              <a:pathLst>
                <a:path w="216817" h="275690">
                  <a:moveTo>
                    <a:pt x="178985" y="96704"/>
                  </a:moveTo>
                  <a:lnTo>
                    <a:pt x="184853" y="90770"/>
                  </a:lnTo>
                  <a:lnTo>
                    <a:pt x="190417" y="84565"/>
                  </a:lnTo>
                  <a:lnTo>
                    <a:pt x="196202" y="77469"/>
                  </a:lnTo>
                  <a:lnTo>
                    <a:pt x="201764" y="69529"/>
                  </a:lnTo>
                  <a:lnTo>
                    <a:pt x="206150" y="60883"/>
                  </a:lnTo>
                  <a:lnTo>
                    <a:pt x="208913" y="51693"/>
                  </a:lnTo>
                  <a:lnTo>
                    <a:pt x="209940" y="42266"/>
                  </a:lnTo>
                  <a:lnTo>
                    <a:pt x="209185" y="33025"/>
                  </a:lnTo>
                  <a:lnTo>
                    <a:pt x="206812" y="24194"/>
                  </a:lnTo>
                  <a:lnTo>
                    <a:pt x="202795" y="16132"/>
                  </a:lnTo>
                  <a:lnTo>
                    <a:pt x="196833" y="9395"/>
                  </a:lnTo>
                  <a:lnTo>
                    <a:pt x="188947" y="4177"/>
                  </a:lnTo>
                  <a:lnTo>
                    <a:pt x="179739" y="826"/>
                  </a:lnTo>
                  <a:lnTo>
                    <a:pt x="170183" y="0"/>
                  </a:lnTo>
                  <a:lnTo>
                    <a:pt x="160881" y="1822"/>
                  </a:lnTo>
                  <a:lnTo>
                    <a:pt x="152368" y="6130"/>
                  </a:lnTo>
                  <a:lnTo>
                    <a:pt x="145262" y="12750"/>
                  </a:lnTo>
                  <a:lnTo>
                    <a:pt x="139753" y="21344"/>
                  </a:lnTo>
                  <a:lnTo>
                    <a:pt x="135853" y="31331"/>
                  </a:lnTo>
                  <a:lnTo>
                    <a:pt x="133585" y="42009"/>
                  </a:lnTo>
                  <a:lnTo>
                    <a:pt x="132801" y="52919"/>
                  </a:lnTo>
                  <a:lnTo>
                    <a:pt x="133388" y="63681"/>
                  </a:lnTo>
                  <a:lnTo>
                    <a:pt x="135369" y="73908"/>
                  </a:lnTo>
                  <a:lnTo>
                    <a:pt x="138623" y="83433"/>
                  </a:lnTo>
                  <a:lnTo>
                    <a:pt x="142950" y="91632"/>
                  </a:lnTo>
                  <a:lnTo>
                    <a:pt x="148979" y="97046"/>
                  </a:lnTo>
                  <a:lnTo>
                    <a:pt x="156727" y="98833"/>
                  </a:lnTo>
                  <a:lnTo>
                    <a:pt x="164512" y="97331"/>
                  </a:lnTo>
                  <a:lnTo>
                    <a:pt x="171941" y="93271"/>
                  </a:lnTo>
                  <a:lnTo>
                    <a:pt x="179199" y="89032"/>
                  </a:lnTo>
                  <a:lnTo>
                    <a:pt x="185764" y="87890"/>
                  </a:lnTo>
                  <a:lnTo>
                    <a:pt x="190772" y="90429"/>
                  </a:lnTo>
                  <a:lnTo>
                    <a:pt x="194672" y="95759"/>
                  </a:lnTo>
                  <a:lnTo>
                    <a:pt x="198057" y="102943"/>
                  </a:lnTo>
                  <a:lnTo>
                    <a:pt x="201274" y="111314"/>
                  </a:lnTo>
                  <a:lnTo>
                    <a:pt x="204479" y="120443"/>
                  </a:lnTo>
                  <a:lnTo>
                    <a:pt x="207728" y="130067"/>
                  </a:lnTo>
                  <a:lnTo>
                    <a:pt x="210867" y="140343"/>
                  </a:lnTo>
                  <a:lnTo>
                    <a:pt x="213583" y="151773"/>
                  </a:lnTo>
                  <a:lnTo>
                    <a:pt x="215722" y="164534"/>
                  </a:lnTo>
                  <a:lnTo>
                    <a:pt x="216816" y="178022"/>
                  </a:lnTo>
                  <a:lnTo>
                    <a:pt x="216034" y="191084"/>
                  </a:lnTo>
                  <a:lnTo>
                    <a:pt x="213090" y="203080"/>
                  </a:lnTo>
                  <a:lnTo>
                    <a:pt x="208008" y="213573"/>
                  </a:lnTo>
                  <a:lnTo>
                    <a:pt x="200859" y="222090"/>
                  </a:lnTo>
                  <a:lnTo>
                    <a:pt x="191904" y="228590"/>
                  </a:lnTo>
                  <a:lnTo>
                    <a:pt x="181502" y="233344"/>
                  </a:lnTo>
                  <a:lnTo>
                    <a:pt x="170013" y="236724"/>
                  </a:lnTo>
                  <a:lnTo>
                    <a:pt x="157736" y="239082"/>
                  </a:lnTo>
                  <a:lnTo>
                    <a:pt x="144903" y="240706"/>
                  </a:lnTo>
                  <a:lnTo>
                    <a:pt x="131683" y="241814"/>
                  </a:lnTo>
                  <a:lnTo>
                    <a:pt x="118202" y="242574"/>
                  </a:lnTo>
                  <a:lnTo>
                    <a:pt x="104709" y="243426"/>
                  </a:lnTo>
                  <a:lnTo>
                    <a:pt x="91569" y="245064"/>
                  </a:lnTo>
                  <a:lnTo>
                    <a:pt x="78951" y="247795"/>
                  </a:lnTo>
                  <a:lnTo>
                    <a:pt x="66850" y="251426"/>
                  </a:lnTo>
                  <a:lnTo>
                    <a:pt x="55184" y="255474"/>
                  </a:lnTo>
                  <a:lnTo>
                    <a:pt x="43865" y="259596"/>
                  </a:lnTo>
                  <a:lnTo>
                    <a:pt x="33260" y="263494"/>
                  </a:lnTo>
                  <a:lnTo>
                    <a:pt x="23142" y="267213"/>
                  </a:lnTo>
                  <a:lnTo>
                    <a:pt x="12619" y="271072"/>
                  </a:lnTo>
                  <a:lnTo>
                    <a:pt x="0" y="2756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24661" y="289144"/>
              <a:ext cx="165972" cy="153053"/>
            </a:xfrm>
            <a:custGeom>
              <a:avLst/>
              <a:gdLst/>
              <a:ahLst/>
              <a:cxnLst/>
              <a:rect l="0" t="0" r="0" b="0"/>
              <a:pathLst>
                <a:path w="165972" h="153053">
                  <a:moveTo>
                    <a:pt x="92272" y="68824"/>
                  </a:moveTo>
                  <a:lnTo>
                    <a:pt x="92138" y="57156"/>
                  </a:lnTo>
                  <a:lnTo>
                    <a:pt x="90857" y="46668"/>
                  </a:lnTo>
                  <a:lnTo>
                    <a:pt x="88260" y="36375"/>
                  </a:lnTo>
                  <a:lnTo>
                    <a:pt x="84367" y="26419"/>
                  </a:lnTo>
                  <a:lnTo>
                    <a:pt x="79086" y="17372"/>
                  </a:lnTo>
                  <a:lnTo>
                    <a:pt x="72499" y="9508"/>
                  </a:lnTo>
                  <a:lnTo>
                    <a:pt x="64826" y="3422"/>
                  </a:lnTo>
                  <a:lnTo>
                    <a:pt x="56316" y="150"/>
                  </a:lnTo>
                  <a:lnTo>
                    <a:pt x="47198" y="0"/>
                  </a:lnTo>
                  <a:lnTo>
                    <a:pt x="37978" y="2816"/>
                  </a:lnTo>
                  <a:lnTo>
                    <a:pt x="29401" y="8354"/>
                  </a:lnTo>
                  <a:lnTo>
                    <a:pt x="21827" y="16186"/>
                  </a:lnTo>
                  <a:lnTo>
                    <a:pt x="15422" y="25813"/>
                  </a:lnTo>
                  <a:lnTo>
                    <a:pt x="10336" y="36774"/>
                  </a:lnTo>
                  <a:lnTo>
                    <a:pt x="6507" y="48693"/>
                  </a:lnTo>
                  <a:lnTo>
                    <a:pt x="3732" y="61285"/>
                  </a:lnTo>
                  <a:lnTo>
                    <a:pt x="1769" y="74343"/>
                  </a:lnTo>
                  <a:lnTo>
                    <a:pt x="419" y="87710"/>
                  </a:lnTo>
                  <a:lnTo>
                    <a:pt x="0" y="100957"/>
                  </a:lnTo>
                  <a:lnTo>
                    <a:pt x="1308" y="113400"/>
                  </a:lnTo>
                  <a:lnTo>
                    <a:pt x="4631" y="124713"/>
                  </a:lnTo>
                  <a:lnTo>
                    <a:pt x="9644" y="134275"/>
                  </a:lnTo>
                  <a:lnTo>
                    <a:pt x="15689" y="141037"/>
                  </a:lnTo>
                  <a:lnTo>
                    <a:pt x="22268" y="144685"/>
                  </a:lnTo>
                  <a:lnTo>
                    <a:pt x="28936" y="145372"/>
                  </a:lnTo>
                  <a:lnTo>
                    <a:pt x="35246" y="143340"/>
                  </a:lnTo>
                  <a:lnTo>
                    <a:pt x="41004" y="139010"/>
                  </a:lnTo>
                  <a:lnTo>
                    <a:pt x="46377" y="132718"/>
                  </a:lnTo>
                  <a:lnTo>
                    <a:pt x="51759" y="124617"/>
                  </a:lnTo>
                  <a:lnTo>
                    <a:pt x="57376" y="114954"/>
                  </a:lnTo>
                  <a:lnTo>
                    <a:pt x="62966" y="104046"/>
                  </a:lnTo>
                  <a:lnTo>
                    <a:pt x="67887" y="92201"/>
                  </a:lnTo>
                  <a:lnTo>
                    <a:pt x="71842" y="79778"/>
                  </a:lnTo>
                  <a:lnTo>
                    <a:pt x="75400" y="70489"/>
                  </a:lnTo>
                  <a:lnTo>
                    <a:pt x="79304" y="68631"/>
                  </a:lnTo>
                  <a:lnTo>
                    <a:pt x="83526" y="72595"/>
                  </a:lnTo>
                  <a:lnTo>
                    <a:pt x="88355" y="80114"/>
                  </a:lnTo>
                  <a:lnTo>
                    <a:pt x="94168" y="89474"/>
                  </a:lnTo>
                  <a:lnTo>
                    <a:pt x="101059" y="99667"/>
                  </a:lnTo>
                  <a:lnTo>
                    <a:pt x="108909" y="109865"/>
                  </a:lnTo>
                  <a:lnTo>
                    <a:pt x="117525" y="119223"/>
                  </a:lnTo>
                  <a:lnTo>
                    <a:pt x="126702" y="127382"/>
                  </a:lnTo>
                  <a:lnTo>
                    <a:pt x="135824" y="134229"/>
                  </a:lnTo>
                  <a:lnTo>
                    <a:pt x="144767" y="140359"/>
                  </a:lnTo>
                  <a:lnTo>
                    <a:pt x="154312" y="146308"/>
                  </a:lnTo>
                  <a:lnTo>
                    <a:pt x="165971" y="1530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59046" y="147398"/>
              <a:ext cx="147321" cy="263505"/>
            </a:xfrm>
            <a:custGeom>
              <a:avLst/>
              <a:gdLst/>
              <a:ahLst/>
              <a:cxnLst/>
              <a:rect l="0" t="0" r="0" b="0"/>
              <a:pathLst>
                <a:path w="147321" h="263505">
                  <a:moveTo>
                    <a:pt x="0" y="0"/>
                  </a:moveTo>
                  <a:lnTo>
                    <a:pt x="134" y="11803"/>
                  </a:lnTo>
                  <a:lnTo>
                    <a:pt x="1415" y="23572"/>
                  </a:lnTo>
                  <a:lnTo>
                    <a:pt x="4003" y="36467"/>
                  </a:lnTo>
                  <a:lnTo>
                    <a:pt x="7551" y="50488"/>
                  </a:lnTo>
                  <a:lnTo>
                    <a:pt x="11535" y="65464"/>
                  </a:lnTo>
                  <a:lnTo>
                    <a:pt x="15614" y="81182"/>
                  </a:lnTo>
                  <a:lnTo>
                    <a:pt x="19636" y="97285"/>
                  </a:lnTo>
                  <a:lnTo>
                    <a:pt x="23554" y="113309"/>
                  </a:lnTo>
                  <a:lnTo>
                    <a:pt x="27369" y="129006"/>
                  </a:lnTo>
                  <a:lnTo>
                    <a:pt x="31098" y="144323"/>
                  </a:lnTo>
                  <a:lnTo>
                    <a:pt x="34762" y="159301"/>
                  </a:lnTo>
                  <a:lnTo>
                    <a:pt x="38379" y="174005"/>
                  </a:lnTo>
                  <a:lnTo>
                    <a:pt x="41962" y="188338"/>
                  </a:lnTo>
                  <a:lnTo>
                    <a:pt x="45521" y="202050"/>
                  </a:lnTo>
                  <a:lnTo>
                    <a:pt x="49045" y="214981"/>
                  </a:lnTo>
                  <a:lnTo>
                    <a:pt x="51840" y="224583"/>
                  </a:lnTo>
                  <a:lnTo>
                    <a:pt x="53179" y="227541"/>
                  </a:lnTo>
                  <a:lnTo>
                    <a:pt x="53588" y="224745"/>
                  </a:lnTo>
                  <a:lnTo>
                    <a:pt x="53747" y="217988"/>
                  </a:lnTo>
                  <a:lnTo>
                    <a:pt x="54237" y="208660"/>
                  </a:lnTo>
                  <a:lnTo>
                    <a:pt x="55326" y="197699"/>
                  </a:lnTo>
                  <a:lnTo>
                    <a:pt x="57684" y="186351"/>
                  </a:lnTo>
                  <a:lnTo>
                    <a:pt x="62450" y="176217"/>
                  </a:lnTo>
                  <a:lnTo>
                    <a:pt x="70013" y="168065"/>
                  </a:lnTo>
                  <a:lnTo>
                    <a:pt x="79649" y="162246"/>
                  </a:lnTo>
                  <a:lnTo>
                    <a:pt x="89948" y="159068"/>
                  </a:lnTo>
                  <a:lnTo>
                    <a:pt x="100010" y="158416"/>
                  </a:lnTo>
                  <a:lnTo>
                    <a:pt x="109335" y="160042"/>
                  </a:lnTo>
                  <a:lnTo>
                    <a:pt x="117585" y="163774"/>
                  </a:lnTo>
                  <a:lnTo>
                    <a:pt x="124715" y="169311"/>
                  </a:lnTo>
                  <a:lnTo>
                    <a:pt x="130874" y="176277"/>
                  </a:lnTo>
                  <a:lnTo>
                    <a:pt x="136267" y="184314"/>
                  </a:lnTo>
                  <a:lnTo>
                    <a:pt x="141078" y="193123"/>
                  </a:lnTo>
                  <a:lnTo>
                    <a:pt x="144974" y="202476"/>
                  </a:lnTo>
                  <a:lnTo>
                    <a:pt x="147156" y="212207"/>
                  </a:lnTo>
                  <a:lnTo>
                    <a:pt x="147320" y="222187"/>
                  </a:lnTo>
                  <a:lnTo>
                    <a:pt x="145462" y="232008"/>
                  </a:lnTo>
                  <a:lnTo>
                    <a:pt x="141624" y="240996"/>
                  </a:lnTo>
                  <a:lnTo>
                    <a:pt x="136039" y="248846"/>
                  </a:lnTo>
                  <a:lnTo>
                    <a:pt x="129054" y="255269"/>
                  </a:lnTo>
                  <a:lnTo>
                    <a:pt x="121010" y="259834"/>
                  </a:lnTo>
                  <a:lnTo>
                    <a:pt x="112200" y="262496"/>
                  </a:lnTo>
                  <a:lnTo>
                    <a:pt x="102847" y="263504"/>
                  </a:lnTo>
                  <a:lnTo>
                    <a:pt x="93117" y="263209"/>
                  </a:lnTo>
                  <a:lnTo>
                    <a:pt x="83142" y="261947"/>
                  </a:lnTo>
                  <a:lnTo>
                    <a:pt x="73459" y="260146"/>
                  </a:lnTo>
                  <a:lnTo>
                    <a:pt x="64068" y="258146"/>
                  </a:lnTo>
                  <a:lnTo>
                    <a:pt x="54147" y="255777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49042" y="279675"/>
              <a:ext cx="113523" cy="142302"/>
            </a:xfrm>
            <a:custGeom>
              <a:avLst/>
              <a:gdLst/>
              <a:ahLst/>
              <a:cxnLst/>
              <a:rect l="0" t="0" r="0" b="0"/>
              <a:pathLst>
                <a:path w="113523" h="142302">
                  <a:moveTo>
                    <a:pt x="73217" y="4594"/>
                  </a:moveTo>
                  <a:lnTo>
                    <a:pt x="64348" y="1794"/>
                  </a:lnTo>
                  <a:lnTo>
                    <a:pt x="55362" y="292"/>
                  </a:lnTo>
                  <a:lnTo>
                    <a:pt x="45380" y="0"/>
                  </a:lnTo>
                  <a:lnTo>
                    <a:pt x="34918" y="1197"/>
                  </a:lnTo>
                  <a:lnTo>
                    <a:pt x="25052" y="4610"/>
                  </a:lnTo>
                  <a:lnTo>
                    <a:pt x="16361" y="10439"/>
                  </a:lnTo>
                  <a:lnTo>
                    <a:pt x="9246" y="18425"/>
                  </a:lnTo>
                  <a:lnTo>
                    <a:pt x="4151" y="28137"/>
                  </a:lnTo>
                  <a:lnTo>
                    <a:pt x="1109" y="39143"/>
                  </a:lnTo>
                  <a:lnTo>
                    <a:pt x="0" y="50918"/>
                  </a:lnTo>
                  <a:lnTo>
                    <a:pt x="753" y="62879"/>
                  </a:lnTo>
                  <a:lnTo>
                    <a:pt x="3141" y="74690"/>
                  </a:lnTo>
                  <a:lnTo>
                    <a:pt x="6841" y="86075"/>
                  </a:lnTo>
                  <a:lnTo>
                    <a:pt x="11532" y="96727"/>
                  </a:lnTo>
                  <a:lnTo>
                    <a:pt x="16946" y="106555"/>
                  </a:lnTo>
                  <a:lnTo>
                    <a:pt x="23037" y="115478"/>
                  </a:lnTo>
                  <a:lnTo>
                    <a:pt x="29956" y="123334"/>
                  </a:lnTo>
                  <a:lnTo>
                    <a:pt x="37722" y="130131"/>
                  </a:lnTo>
                  <a:lnTo>
                    <a:pt x="46227" y="135697"/>
                  </a:lnTo>
                  <a:lnTo>
                    <a:pt x="55313" y="139614"/>
                  </a:lnTo>
                  <a:lnTo>
                    <a:pt x="64831" y="141799"/>
                  </a:lnTo>
                  <a:lnTo>
                    <a:pt x="74492" y="142301"/>
                  </a:lnTo>
                  <a:lnTo>
                    <a:pt x="83899" y="141126"/>
                  </a:lnTo>
                  <a:lnTo>
                    <a:pt x="92840" y="138438"/>
                  </a:lnTo>
                  <a:lnTo>
                    <a:pt x="100807" y="134194"/>
                  </a:lnTo>
                  <a:lnTo>
                    <a:pt x="106949" y="128072"/>
                  </a:lnTo>
                  <a:lnTo>
                    <a:pt x="110963" y="120071"/>
                  </a:lnTo>
                  <a:lnTo>
                    <a:pt x="113031" y="110614"/>
                  </a:lnTo>
                  <a:lnTo>
                    <a:pt x="113522" y="100358"/>
                  </a:lnTo>
                  <a:lnTo>
                    <a:pt x="112809" y="89767"/>
                  </a:lnTo>
                  <a:lnTo>
                    <a:pt x="110894" y="79405"/>
                  </a:lnTo>
                  <a:lnTo>
                    <a:pt x="107416" y="69987"/>
                  </a:lnTo>
                  <a:lnTo>
                    <a:pt x="102315" y="61812"/>
                  </a:lnTo>
                  <a:lnTo>
                    <a:pt x="96255" y="54966"/>
                  </a:lnTo>
                  <a:lnTo>
                    <a:pt x="89854" y="48842"/>
                  </a:lnTo>
                  <a:lnTo>
                    <a:pt x="82551" y="42906"/>
                  </a:lnTo>
                  <a:lnTo>
                    <a:pt x="73217" y="361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74901" y="315854"/>
              <a:ext cx="105286" cy="104206"/>
            </a:xfrm>
            <a:custGeom>
              <a:avLst/>
              <a:gdLst/>
              <a:ahLst/>
              <a:cxnLst/>
              <a:rect l="0" t="0" r="0" b="0"/>
              <a:pathLst>
                <a:path w="105286" h="104206">
                  <a:moveTo>
                    <a:pt x="0" y="0"/>
                  </a:moveTo>
                  <a:lnTo>
                    <a:pt x="5735" y="6002"/>
                  </a:lnTo>
                  <a:lnTo>
                    <a:pt x="10018" y="12847"/>
                  </a:lnTo>
                  <a:lnTo>
                    <a:pt x="13223" y="21239"/>
                  </a:lnTo>
                  <a:lnTo>
                    <a:pt x="15585" y="31039"/>
                  </a:lnTo>
                  <a:lnTo>
                    <a:pt x="17282" y="42002"/>
                  </a:lnTo>
                  <a:lnTo>
                    <a:pt x="18490" y="53849"/>
                  </a:lnTo>
                  <a:lnTo>
                    <a:pt x="19838" y="65854"/>
                  </a:lnTo>
                  <a:lnTo>
                    <a:pt x="22351" y="76906"/>
                  </a:lnTo>
                  <a:lnTo>
                    <a:pt x="26498" y="86466"/>
                  </a:lnTo>
                  <a:lnTo>
                    <a:pt x="32236" y="94201"/>
                  </a:lnTo>
                  <a:lnTo>
                    <a:pt x="39302" y="99728"/>
                  </a:lnTo>
                  <a:lnTo>
                    <a:pt x="47384" y="103065"/>
                  </a:lnTo>
                  <a:lnTo>
                    <a:pt x="56045" y="104205"/>
                  </a:lnTo>
                  <a:lnTo>
                    <a:pt x="64764" y="102942"/>
                  </a:lnTo>
                  <a:lnTo>
                    <a:pt x="73240" y="99389"/>
                  </a:lnTo>
                  <a:lnTo>
                    <a:pt x="81062" y="93753"/>
                  </a:lnTo>
                  <a:lnTo>
                    <a:pt x="87637" y="86159"/>
                  </a:lnTo>
                  <a:lnTo>
                    <a:pt x="92760" y="76882"/>
                  </a:lnTo>
                  <a:lnTo>
                    <a:pt x="96565" y="66687"/>
                  </a:lnTo>
                  <a:lnTo>
                    <a:pt x="99705" y="55638"/>
                  </a:lnTo>
                  <a:lnTo>
                    <a:pt x="102454" y="41653"/>
                  </a:lnTo>
                  <a:lnTo>
                    <a:pt x="10528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59802" y="189512"/>
              <a:ext cx="25670" cy="263214"/>
            </a:xfrm>
            <a:custGeom>
              <a:avLst/>
              <a:gdLst/>
              <a:ahLst/>
              <a:cxnLst/>
              <a:rect l="0" t="0" r="0" b="0"/>
              <a:pathLst>
                <a:path w="25670" h="263214">
                  <a:moveTo>
                    <a:pt x="4612" y="0"/>
                  </a:moveTo>
                  <a:lnTo>
                    <a:pt x="1813" y="11803"/>
                  </a:lnTo>
                  <a:lnTo>
                    <a:pt x="311" y="23572"/>
                  </a:lnTo>
                  <a:lnTo>
                    <a:pt x="0" y="36467"/>
                  </a:lnTo>
                  <a:lnTo>
                    <a:pt x="506" y="50488"/>
                  </a:lnTo>
                  <a:lnTo>
                    <a:pt x="1326" y="65464"/>
                  </a:lnTo>
                  <a:lnTo>
                    <a:pt x="2146" y="81186"/>
                  </a:lnTo>
                  <a:lnTo>
                    <a:pt x="3002" y="97462"/>
                  </a:lnTo>
                  <a:lnTo>
                    <a:pt x="4177" y="114134"/>
                  </a:lnTo>
                  <a:lnTo>
                    <a:pt x="5816" y="131080"/>
                  </a:lnTo>
                  <a:lnTo>
                    <a:pt x="7916" y="148050"/>
                  </a:lnTo>
                  <a:lnTo>
                    <a:pt x="10405" y="164677"/>
                  </a:lnTo>
                  <a:lnTo>
                    <a:pt x="13188" y="180778"/>
                  </a:lnTo>
                  <a:lnTo>
                    <a:pt x="16035" y="196141"/>
                  </a:lnTo>
                  <a:lnTo>
                    <a:pt x="18861" y="212146"/>
                  </a:lnTo>
                  <a:lnTo>
                    <a:pt x="21912" y="232432"/>
                  </a:lnTo>
                  <a:lnTo>
                    <a:pt x="25669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80186" y="263212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31585"/>
                  </a:moveTo>
                  <a:lnTo>
                    <a:pt x="170116" y="28719"/>
                  </a:lnTo>
                  <a:lnTo>
                    <a:pt x="161129" y="26577"/>
                  </a:lnTo>
                  <a:lnTo>
                    <a:pt x="151138" y="24969"/>
                  </a:lnTo>
                  <a:lnTo>
                    <a:pt x="140331" y="23616"/>
                  </a:lnTo>
                  <a:lnTo>
                    <a:pt x="129167" y="22119"/>
                  </a:lnTo>
                  <a:lnTo>
                    <a:pt x="117963" y="20268"/>
                  </a:lnTo>
                  <a:lnTo>
                    <a:pt x="106850" y="18028"/>
                  </a:lnTo>
                  <a:lnTo>
                    <a:pt x="95866" y="15447"/>
                  </a:lnTo>
                  <a:lnTo>
                    <a:pt x="84996" y="12603"/>
                  </a:lnTo>
                  <a:lnTo>
                    <a:pt x="74053" y="9726"/>
                  </a:lnTo>
                  <a:lnTo>
                    <a:pt x="62707" y="7182"/>
                  </a:lnTo>
                  <a:lnTo>
                    <a:pt x="50827" y="5142"/>
                  </a:lnTo>
                  <a:lnTo>
                    <a:pt x="39040" y="3601"/>
                  </a:lnTo>
                  <a:lnTo>
                    <a:pt x="27475" y="2318"/>
                  </a:lnTo>
                  <a:lnTo>
                    <a:pt x="15116" y="11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64497" y="189512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1" y="14669"/>
                  </a:lnTo>
                  <a:lnTo>
                    <a:pt x="1" y="28581"/>
                  </a:lnTo>
                  <a:lnTo>
                    <a:pt x="5" y="43078"/>
                  </a:lnTo>
                  <a:lnTo>
                    <a:pt x="177" y="58280"/>
                  </a:lnTo>
                  <a:lnTo>
                    <a:pt x="826" y="74105"/>
                  </a:lnTo>
                  <a:lnTo>
                    <a:pt x="2074" y="90420"/>
                  </a:lnTo>
                  <a:lnTo>
                    <a:pt x="3727" y="106938"/>
                  </a:lnTo>
                  <a:lnTo>
                    <a:pt x="5375" y="123246"/>
                  </a:lnTo>
                  <a:lnTo>
                    <a:pt x="6783" y="139136"/>
                  </a:lnTo>
                  <a:lnTo>
                    <a:pt x="8049" y="154585"/>
                  </a:lnTo>
                  <a:lnTo>
                    <a:pt x="9505" y="169651"/>
                  </a:lnTo>
                  <a:lnTo>
                    <a:pt x="11331" y="184404"/>
                  </a:lnTo>
                  <a:lnTo>
                    <a:pt x="13398" y="198510"/>
                  </a:lnTo>
                  <a:lnTo>
                    <a:pt x="15550" y="212716"/>
                  </a:lnTo>
                  <a:lnTo>
                    <a:pt x="17976" y="229390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369741" y="284269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9655" y="2934"/>
                  </a:lnTo>
                  <a:lnTo>
                    <a:pt x="151308" y="5716"/>
                  </a:lnTo>
                  <a:lnTo>
                    <a:pt x="142604" y="8611"/>
                  </a:lnTo>
                  <a:lnTo>
                    <a:pt x="133310" y="11478"/>
                  </a:lnTo>
                  <a:lnTo>
                    <a:pt x="123167" y="13995"/>
                  </a:lnTo>
                  <a:lnTo>
                    <a:pt x="112121" y="16006"/>
                  </a:lnTo>
                  <a:lnTo>
                    <a:pt x="100283" y="17518"/>
                  </a:lnTo>
                  <a:lnTo>
                    <a:pt x="87812" y="18613"/>
                  </a:lnTo>
                  <a:lnTo>
                    <a:pt x="74878" y="19386"/>
                  </a:lnTo>
                  <a:lnTo>
                    <a:pt x="61836" y="19923"/>
                  </a:lnTo>
                  <a:lnTo>
                    <a:pt x="47733" y="20350"/>
                  </a:lnTo>
                  <a:lnTo>
                    <a:pt x="29096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559253" y="168455"/>
              <a:ext cx="284271" cy="266912"/>
            </a:xfrm>
            <a:custGeom>
              <a:avLst/>
              <a:gdLst/>
              <a:ahLst/>
              <a:cxnLst/>
              <a:rect l="0" t="0" r="0" b="0"/>
              <a:pathLst>
                <a:path w="284271" h="266912">
                  <a:moveTo>
                    <a:pt x="0" y="0"/>
                  </a:moveTo>
                  <a:lnTo>
                    <a:pt x="2868" y="8869"/>
                  </a:lnTo>
                  <a:lnTo>
                    <a:pt x="5009" y="17856"/>
                  </a:lnTo>
                  <a:lnTo>
                    <a:pt x="6617" y="27851"/>
                  </a:lnTo>
                  <a:lnTo>
                    <a:pt x="7970" y="38832"/>
                  </a:lnTo>
                  <a:lnTo>
                    <a:pt x="9468" y="50643"/>
                  </a:lnTo>
                  <a:lnTo>
                    <a:pt x="11318" y="63097"/>
                  </a:lnTo>
                  <a:lnTo>
                    <a:pt x="13558" y="75862"/>
                  </a:lnTo>
                  <a:lnTo>
                    <a:pt x="16139" y="88495"/>
                  </a:lnTo>
                  <a:lnTo>
                    <a:pt x="18984" y="100768"/>
                  </a:lnTo>
                  <a:lnTo>
                    <a:pt x="21860" y="112803"/>
                  </a:lnTo>
                  <a:lnTo>
                    <a:pt x="24405" y="124957"/>
                  </a:lnTo>
                  <a:lnTo>
                    <a:pt x="26449" y="137429"/>
                  </a:lnTo>
                  <a:lnTo>
                    <a:pt x="28159" y="150095"/>
                  </a:lnTo>
                  <a:lnTo>
                    <a:pt x="29921" y="162605"/>
                  </a:lnTo>
                  <a:lnTo>
                    <a:pt x="31957" y="174769"/>
                  </a:lnTo>
                  <a:lnTo>
                    <a:pt x="34156" y="186717"/>
                  </a:lnTo>
                  <a:lnTo>
                    <a:pt x="36180" y="198806"/>
                  </a:lnTo>
                  <a:lnTo>
                    <a:pt x="37818" y="211163"/>
                  </a:lnTo>
                  <a:lnTo>
                    <a:pt x="38338" y="221246"/>
                  </a:lnTo>
                  <a:lnTo>
                    <a:pt x="37707" y="225242"/>
                  </a:lnTo>
                  <a:lnTo>
                    <a:pt x="37474" y="223301"/>
                  </a:lnTo>
                  <a:lnTo>
                    <a:pt x="38123" y="216930"/>
                  </a:lnTo>
                  <a:lnTo>
                    <a:pt x="39576" y="207293"/>
                  </a:lnTo>
                  <a:lnTo>
                    <a:pt x="41660" y="195284"/>
                  </a:lnTo>
                  <a:lnTo>
                    <a:pt x="44528" y="182234"/>
                  </a:lnTo>
                  <a:lnTo>
                    <a:pt x="48662" y="169881"/>
                  </a:lnTo>
                  <a:lnTo>
                    <a:pt x="54213" y="159130"/>
                  </a:lnTo>
                  <a:lnTo>
                    <a:pt x="60740" y="150789"/>
                  </a:lnTo>
                  <a:lnTo>
                    <a:pt x="68039" y="146576"/>
                  </a:lnTo>
                  <a:lnTo>
                    <a:pt x="75851" y="146930"/>
                  </a:lnTo>
                  <a:lnTo>
                    <a:pt x="83123" y="150085"/>
                  </a:lnTo>
                  <a:lnTo>
                    <a:pt x="89903" y="154801"/>
                  </a:lnTo>
                  <a:lnTo>
                    <a:pt x="96325" y="160580"/>
                  </a:lnTo>
                  <a:lnTo>
                    <a:pt x="102265" y="167365"/>
                  </a:lnTo>
                  <a:lnTo>
                    <a:pt x="107669" y="175079"/>
                  </a:lnTo>
                  <a:lnTo>
                    <a:pt x="112582" y="183565"/>
                  </a:lnTo>
                  <a:lnTo>
                    <a:pt x="117099" y="192649"/>
                  </a:lnTo>
                  <a:lnTo>
                    <a:pt x="121329" y="202140"/>
                  </a:lnTo>
                  <a:lnTo>
                    <a:pt x="125857" y="210721"/>
                  </a:lnTo>
                  <a:lnTo>
                    <a:pt x="131497" y="215294"/>
                  </a:lnTo>
                  <a:lnTo>
                    <a:pt x="137862" y="214864"/>
                  </a:lnTo>
                  <a:lnTo>
                    <a:pt x="144161" y="211571"/>
                  </a:lnTo>
                  <a:lnTo>
                    <a:pt x="150709" y="207110"/>
                  </a:lnTo>
                  <a:lnTo>
                    <a:pt x="158271" y="202753"/>
                  </a:lnTo>
                  <a:lnTo>
                    <a:pt x="167185" y="199101"/>
                  </a:lnTo>
                  <a:lnTo>
                    <a:pt x="177558" y="196284"/>
                  </a:lnTo>
                  <a:lnTo>
                    <a:pt x="189476" y="194215"/>
                  </a:lnTo>
                  <a:lnTo>
                    <a:pt x="202804" y="192731"/>
                  </a:lnTo>
                  <a:lnTo>
                    <a:pt x="216797" y="191355"/>
                  </a:lnTo>
                  <a:lnTo>
                    <a:pt x="230259" y="189349"/>
                  </a:lnTo>
                  <a:lnTo>
                    <a:pt x="242550" y="186349"/>
                  </a:lnTo>
                  <a:lnTo>
                    <a:pt x="253085" y="182023"/>
                  </a:lnTo>
                  <a:lnTo>
                    <a:pt x="261105" y="175912"/>
                  </a:lnTo>
                  <a:lnTo>
                    <a:pt x="266452" y="167953"/>
                  </a:lnTo>
                  <a:lnTo>
                    <a:pt x="269280" y="158711"/>
                  </a:lnTo>
                  <a:lnTo>
                    <a:pt x="269765" y="149138"/>
                  </a:lnTo>
                  <a:lnTo>
                    <a:pt x="268237" y="139829"/>
                  </a:lnTo>
                  <a:lnTo>
                    <a:pt x="264794" y="131312"/>
                  </a:lnTo>
                  <a:lnTo>
                    <a:pt x="259219" y="124205"/>
                  </a:lnTo>
                  <a:lnTo>
                    <a:pt x="251592" y="118701"/>
                  </a:lnTo>
                  <a:lnTo>
                    <a:pt x="242558" y="114973"/>
                  </a:lnTo>
                  <a:lnTo>
                    <a:pt x="233119" y="113354"/>
                  </a:lnTo>
                  <a:lnTo>
                    <a:pt x="223890" y="113822"/>
                  </a:lnTo>
                  <a:lnTo>
                    <a:pt x="215256" y="116236"/>
                  </a:lnTo>
                  <a:lnTo>
                    <a:pt x="207537" y="120512"/>
                  </a:lnTo>
                  <a:lnTo>
                    <a:pt x="200794" y="126423"/>
                  </a:lnTo>
                  <a:lnTo>
                    <a:pt x="194911" y="133642"/>
                  </a:lnTo>
                  <a:lnTo>
                    <a:pt x="189709" y="141850"/>
                  </a:lnTo>
                  <a:lnTo>
                    <a:pt x="185026" y="150774"/>
                  </a:lnTo>
                  <a:lnTo>
                    <a:pt x="181048" y="160205"/>
                  </a:lnTo>
                  <a:lnTo>
                    <a:pt x="178279" y="169988"/>
                  </a:lnTo>
                  <a:lnTo>
                    <a:pt x="176902" y="180013"/>
                  </a:lnTo>
                  <a:lnTo>
                    <a:pt x="176962" y="190202"/>
                  </a:lnTo>
                  <a:lnTo>
                    <a:pt x="178522" y="200502"/>
                  </a:lnTo>
                  <a:lnTo>
                    <a:pt x="181464" y="210874"/>
                  </a:lnTo>
                  <a:lnTo>
                    <a:pt x="185539" y="221127"/>
                  </a:lnTo>
                  <a:lnTo>
                    <a:pt x="190483" y="230939"/>
                  </a:lnTo>
                  <a:lnTo>
                    <a:pt x="196072" y="240159"/>
                  </a:lnTo>
                  <a:lnTo>
                    <a:pt x="202450" y="248486"/>
                  </a:lnTo>
                  <a:lnTo>
                    <a:pt x="210095" y="255401"/>
                  </a:lnTo>
                  <a:lnTo>
                    <a:pt x="219157" y="260749"/>
                  </a:lnTo>
                  <a:lnTo>
                    <a:pt x="229274" y="264506"/>
                  </a:lnTo>
                  <a:lnTo>
                    <a:pt x="240942" y="266863"/>
                  </a:lnTo>
                  <a:lnTo>
                    <a:pt x="257420" y="266911"/>
                  </a:lnTo>
                  <a:lnTo>
                    <a:pt x="28427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32779" y="271637"/>
              <a:ext cx="137129" cy="173169"/>
            </a:xfrm>
            <a:custGeom>
              <a:avLst/>
              <a:gdLst/>
              <a:ahLst/>
              <a:cxnLst/>
              <a:rect l="0" t="0" r="0" b="0"/>
              <a:pathLst>
                <a:path w="137129" h="173169">
                  <a:moveTo>
                    <a:pt x="126599" y="23160"/>
                  </a:moveTo>
                  <a:lnTo>
                    <a:pt x="117797" y="17360"/>
                  </a:lnTo>
                  <a:lnTo>
                    <a:pt x="109450" y="12436"/>
                  </a:lnTo>
                  <a:lnTo>
                    <a:pt x="100752" y="7942"/>
                  </a:lnTo>
                  <a:lnTo>
                    <a:pt x="91631" y="4067"/>
                  </a:lnTo>
                  <a:lnTo>
                    <a:pt x="82136" y="1350"/>
                  </a:lnTo>
                  <a:lnTo>
                    <a:pt x="72343" y="0"/>
                  </a:lnTo>
                  <a:lnTo>
                    <a:pt x="62330" y="71"/>
                  </a:lnTo>
                  <a:lnTo>
                    <a:pt x="52155" y="1637"/>
                  </a:lnTo>
                  <a:lnTo>
                    <a:pt x="41878" y="4585"/>
                  </a:lnTo>
                  <a:lnTo>
                    <a:pt x="31860" y="8834"/>
                  </a:lnTo>
                  <a:lnTo>
                    <a:pt x="22739" y="14427"/>
                  </a:lnTo>
                  <a:lnTo>
                    <a:pt x="14800" y="21265"/>
                  </a:lnTo>
                  <a:lnTo>
                    <a:pt x="8320" y="29296"/>
                  </a:lnTo>
                  <a:lnTo>
                    <a:pt x="3715" y="38588"/>
                  </a:lnTo>
                  <a:lnTo>
                    <a:pt x="1027" y="49058"/>
                  </a:lnTo>
                  <a:lnTo>
                    <a:pt x="0" y="60342"/>
                  </a:lnTo>
                  <a:lnTo>
                    <a:pt x="283" y="71908"/>
                  </a:lnTo>
                  <a:lnTo>
                    <a:pt x="1547" y="83426"/>
                  </a:lnTo>
                  <a:lnTo>
                    <a:pt x="3679" y="94768"/>
                  </a:lnTo>
                  <a:lnTo>
                    <a:pt x="6778" y="105918"/>
                  </a:lnTo>
                  <a:lnTo>
                    <a:pt x="10824" y="116894"/>
                  </a:lnTo>
                  <a:lnTo>
                    <a:pt x="15675" y="127571"/>
                  </a:lnTo>
                  <a:lnTo>
                    <a:pt x="21156" y="137674"/>
                  </a:lnTo>
                  <a:lnTo>
                    <a:pt x="27112" y="147094"/>
                  </a:lnTo>
                  <a:lnTo>
                    <a:pt x="33740" y="155556"/>
                  </a:lnTo>
                  <a:lnTo>
                    <a:pt x="41552" y="162562"/>
                  </a:lnTo>
                  <a:lnTo>
                    <a:pt x="50732" y="167967"/>
                  </a:lnTo>
                  <a:lnTo>
                    <a:pt x="61000" y="171612"/>
                  </a:lnTo>
                  <a:lnTo>
                    <a:pt x="71809" y="173168"/>
                  </a:lnTo>
                  <a:lnTo>
                    <a:pt x="82772" y="172668"/>
                  </a:lnTo>
                  <a:lnTo>
                    <a:pt x="93455" y="170726"/>
                  </a:lnTo>
                  <a:lnTo>
                    <a:pt x="104434" y="168166"/>
                  </a:lnTo>
                  <a:lnTo>
                    <a:pt x="117789" y="164766"/>
                  </a:lnTo>
                  <a:lnTo>
                    <a:pt x="137128" y="1600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218547" y="285852"/>
              <a:ext cx="172459" cy="145817"/>
            </a:xfrm>
            <a:custGeom>
              <a:avLst/>
              <a:gdLst/>
              <a:ahLst/>
              <a:cxnLst/>
              <a:rect l="0" t="0" r="0" b="0"/>
              <a:pathLst>
                <a:path w="172459" h="145817">
                  <a:moveTo>
                    <a:pt x="109287" y="61588"/>
                  </a:moveTo>
                  <a:lnTo>
                    <a:pt x="106286" y="52854"/>
                  </a:lnTo>
                  <a:lnTo>
                    <a:pt x="102865" y="45147"/>
                  </a:lnTo>
                  <a:lnTo>
                    <a:pt x="98668" y="37745"/>
                  </a:lnTo>
                  <a:lnTo>
                    <a:pt x="93767" y="30484"/>
                  </a:lnTo>
                  <a:lnTo>
                    <a:pt x="88286" y="23305"/>
                  </a:lnTo>
                  <a:lnTo>
                    <a:pt x="82346" y="16193"/>
                  </a:lnTo>
                  <a:lnTo>
                    <a:pt x="75739" y="9622"/>
                  </a:lnTo>
                  <a:lnTo>
                    <a:pt x="67944" y="4500"/>
                  </a:lnTo>
                  <a:lnTo>
                    <a:pt x="58783" y="1218"/>
                  </a:lnTo>
                  <a:lnTo>
                    <a:pt x="48699" y="0"/>
                  </a:lnTo>
                  <a:lnTo>
                    <a:pt x="38545" y="1153"/>
                  </a:lnTo>
                  <a:lnTo>
                    <a:pt x="28839" y="4603"/>
                  </a:lnTo>
                  <a:lnTo>
                    <a:pt x="20053" y="10157"/>
                  </a:lnTo>
                  <a:lnTo>
                    <a:pt x="12765" y="17688"/>
                  </a:lnTo>
                  <a:lnTo>
                    <a:pt x="7132" y="26934"/>
                  </a:lnTo>
                  <a:lnTo>
                    <a:pt x="3149" y="37545"/>
                  </a:lnTo>
                  <a:lnTo>
                    <a:pt x="827" y="49182"/>
                  </a:lnTo>
                  <a:lnTo>
                    <a:pt x="0" y="61558"/>
                  </a:lnTo>
                  <a:lnTo>
                    <a:pt x="391" y="74289"/>
                  </a:lnTo>
                  <a:lnTo>
                    <a:pt x="1706" y="86909"/>
                  </a:lnTo>
                  <a:lnTo>
                    <a:pt x="3705" y="99165"/>
                  </a:lnTo>
                  <a:lnTo>
                    <a:pt x="6520" y="110681"/>
                  </a:lnTo>
                  <a:lnTo>
                    <a:pt x="10619" y="120891"/>
                  </a:lnTo>
                  <a:lnTo>
                    <a:pt x="16156" y="129591"/>
                  </a:lnTo>
                  <a:lnTo>
                    <a:pt x="22994" y="136263"/>
                  </a:lnTo>
                  <a:lnTo>
                    <a:pt x="30880" y="139939"/>
                  </a:lnTo>
                  <a:lnTo>
                    <a:pt x="39552" y="140371"/>
                  </a:lnTo>
                  <a:lnTo>
                    <a:pt x="48628" y="137916"/>
                  </a:lnTo>
                  <a:lnTo>
                    <a:pt x="57632" y="133154"/>
                  </a:lnTo>
                  <a:lnTo>
                    <a:pt x="66305" y="126656"/>
                  </a:lnTo>
                  <a:lnTo>
                    <a:pt x="74261" y="118739"/>
                  </a:lnTo>
                  <a:lnTo>
                    <a:pt x="80926" y="109464"/>
                  </a:lnTo>
                  <a:lnTo>
                    <a:pt x="86127" y="99007"/>
                  </a:lnTo>
                  <a:lnTo>
                    <a:pt x="90572" y="88808"/>
                  </a:lnTo>
                  <a:lnTo>
                    <a:pt x="95385" y="82530"/>
                  </a:lnTo>
                  <a:lnTo>
                    <a:pt x="100401" y="82040"/>
                  </a:lnTo>
                  <a:lnTo>
                    <a:pt x="104923" y="85525"/>
                  </a:lnTo>
                  <a:lnTo>
                    <a:pt x="109132" y="91314"/>
                  </a:lnTo>
                  <a:lnTo>
                    <a:pt x="113530" y="98201"/>
                  </a:lnTo>
                  <a:lnTo>
                    <a:pt x="118394" y="105500"/>
                  </a:lnTo>
                  <a:lnTo>
                    <a:pt x="123933" y="112726"/>
                  </a:lnTo>
                  <a:lnTo>
                    <a:pt x="130392" y="119446"/>
                  </a:lnTo>
                  <a:lnTo>
                    <a:pt x="137792" y="125487"/>
                  </a:lnTo>
                  <a:lnTo>
                    <a:pt x="145551" y="130734"/>
                  </a:lnTo>
                  <a:lnTo>
                    <a:pt x="153349" y="135531"/>
                  </a:lnTo>
                  <a:lnTo>
                    <a:pt x="161872" y="140299"/>
                  </a:lnTo>
                  <a:lnTo>
                    <a:pt x="172458" y="1458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407939" y="276454"/>
              <a:ext cx="119938" cy="145610"/>
            </a:xfrm>
            <a:custGeom>
              <a:avLst/>
              <a:gdLst/>
              <a:ahLst/>
              <a:cxnLst/>
              <a:rect l="0" t="0" r="0" b="0"/>
              <a:pathLst>
                <a:path w="119938" h="145610">
                  <a:moveTo>
                    <a:pt x="119937" y="7815"/>
                  </a:moveTo>
                  <a:lnTo>
                    <a:pt x="111067" y="4948"/>
                  </a:lnTo>
                  <a:lnTo>
                    <a:pt x="102081" y="2806"/>
                  </a:lnTo>
                  <a:lnTo>
                    <a:pt x="92091" y="1208"/>
                  </a:lnTo>
                  <a:lnTo>
                    <a:pt x="81283" y="200"/>
                  </a:lnTo>
                  <a:lnTo>
                    <a:pt x="70120" y="0"/>
                  </a:lnTo>
                  <a:lnTo>
                    <a:pt x="58919" y="665"/>
                  </a:lnTo>
                  <a:lnTo>
                    <a:pt x="47980" y="2421"/>
                  </a:lnTo>
                  <a:lnTo>
                    <a:pt x="37643" y="5730"/>
                  </a:lnTo>
                  <a:lnTo>
                    <a:pt x="28041" y="10709"/>
                  </a:lnTo>
                  <a:lnTo>
                    <a:pt x="19442" y="17493"/>
                  </a:lnTo>
                  <a:lnTo>
                    <a:pt x="12337" y="26399"/>
                  </a:lnTo>
                  <a:lnTo>
                    <a:pt x="6859" y="37383"/>
                  </a:lnTo>
                  <a:lnTo>
                    <a:pt x="2993" y="49809"/>
                  </a:lnTo>
                  <a:lnTo>
                    <a:pt x="756" y="62671"/>
                  </a:lnTo>
                  <a:lnTo>
                    <a:pt x="0" y="75348"/>
                  </a:lnTo>
                  <a:lnTo>
                    <a:pt x="778" y="87448"/>
                  </a:lnTo>
                  <a:lnTo>
                    <a:pt x="3418" y="98648"/>
                  </a:lnTo>
                  <a:lnTo>
                    <a:pt x="7935" y="108875"/>
                  </a:lnTo>
                  <a:lnTo>
                    <a:pt x="14069" y="118082"/>
                  </a:lnTo>
                  <a:lnTo>
                    <a:pt x="21472" y="126136"/>
                  </a:lnTo>
                  <a:lnTo>
                    <a:pt x="29821" y="133068"/>
                  </a:lnTo>
                  <a:lnTo>
                    <a:pt x="38849" y="138727"/>
                  </a:lnTo>
                  <a:lnTo>
                    <a:pt x="48353" y="142706"/>
                  </a:lnTo>
                  <a:lnTo>
                    <a:pt x="58183" y="144938"/>
                  </a:lnTo>
                  <a:lnTo>
                    <a:pt x="68165" y="145609"/>
                  </a:lnTo>
                  <a:lnTo>
                    <a:pt x="79275" y="144948"/>
                  </a:lnTo>
                  <a:lnTo>
                    <a:pt x="94726" y="141779"/>
                  </a:lnTo>
                  <a:lnTo>
                    <a:pt x="119937" y="1341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10830" y="299810"/>
              <a:ext cx="169730" cy="127377"/>
            </a:xfrm>
            <a:custGeom>
              <a:avLst/>
              <a:gdLst/>
              <a:ahLst/>
              <a:cxnLst/>
              <a:rect l="0" t="0" r="0" b="0"/>
              <a:pathLst>
                <a:path w="169730" h="127377">
                  <a:moveTo>
                    <a:pt x="74973" y="68687"/>
                  </a:moveTo>
                  <a:lnTo>
                    <a:pt x="74839" y="54152"/>
                  </a:lnTo>
                  <a:lnTo>
                    <a:pt x="73559" y="41521"/>
                  </a:lnTo>
                  <a:lnTo>
                    <a:pt x="70961" y="29635"/>
                  </a:lnTo>
                  <a:lnTo>
                    <a:pt x="67068" y="18844"/>
                  </a:lnTo>
                  <a:lnTo>
                    <a:pt x="61786" y="10245"/>
                  </a:lnTo>
                  <a:lnTo>
                    <a:pt x="55205" y="4276"/>
                  </a:lnTo>
                  <a:lnTo>
                    <a:pt x="47706" y="908"/>
                  </a:lnTo>
                  <a:lnTo>
                    <a:pt x="39844" y="0"/>
                  </a:lnTo>
                  <a:lnTo>
                    <a:pt x="31974" y="1209"/>
                  </a:lnTo>
                  <a:lnTo>
                    <a:pt x="24406" y="4255"/>
                  </a:lnTo>
                  <a:lnTo>
                    <a:pt x="17478" y="9023"/>
                  </a:lnTo>
                  <a:lnTo>
                    <a:pt x="11312" y="15301"/>
                  </a:lnTo>
                  <a:lnTo>
                    <a:pt x="6171" y="22953"/>
                  </a:lnTo>
                  <a:lnTo>
                    <a:pt x="2542" y="31990"/>
                  </a:lnTo>
                  <a:lnTo>
                    <a:pt x="545" y="42293"/>
                  </a:lnTo>
                  <a:lnTo>
                    <a:pt x="0" y="53635"/>
                  </a:lnTo>
                  <a:lnTo>
                    <a:pt x="612" y="65772"/>
                  </a:lnTo>
                  <a:lnTo>
                    <a:pt x="2105" y="78478"/>
                  </a:lnTo>
                  <a:lnTo>
                    <a:pt x="4562" y="91094"/>
                  </a:lnTo>
                  <a:lnTo>
                    <a:pt x="8412" y="102571"/>
                  </a:lnTo>
                  <a:lnTo>
                    <a:pt x="13775" y="112420"/>
                  </a:lnTo>
                  <a:lnTo>
                    <a:pt x="20325" y="120182"/>
                  </a:lnTo>
                  <a:lnTo>
                    <a:pt x="27485" y="125197"/>
                  </a:lnTo>
                  <a:lnTo>
                    <a:pt x="34851" y="127376"/>
                  </a:lnTo>
                  <a:lnTo>
                    <a:pt x="42066" y="126925"/>
                  </a:lnTo>
                  <a:lnTo>
                    <a:pt x="48752" y="124055"/>
                  </a:lnTo>
                  <a:lnTo>
                    <a:pt x="54761" y="119132"/>
                  </a:lnTo>
                  <a:lnTo>
                    <a:pt x="60133" y="112594"/>
                  </a:lnTo>
                  <a:lnTo>
                    <a:pt x="64984" y="104854"/>
                  </a:lnTo>
                  <a:lnTo>
                    <a:pt x="69450" y="96280"/>
                  </a:lnTo>
                  <a:lnTo>
                    <a:pt x="74147" y="88344"/>
                  </a:lnTo>
                  <a:lnTo>
                    <a:pt x="79911" y="84407"/>
                  </a:lnTo>
                  <a:lnTo>
                    <a:pt x="86360" y="85799"/>
                  </a:lnTo>
                  <a:lnTo>
                    <a:pt x="92712" y="90534"/>
                  </a:lnTo>
                  <a:lnTo>
                    <a:pt x="99292" y="96761"/>
                  </a:lnTo>
                  <a:lnTo>
                    <a:pt x="106873" y="102833"/>
                  </a:lnTo>
                  <a:lnTo>
                    <a:pt x="115779" y="107922"/>
                  </a:lnTo>
                  <a:lnTo>
                    <a:pt x="125535" y="111663"/>
                  </a:lnTo>
                  <a:lnTo>
                    <a:pt x="136152" y="114086"/>
                  </a:lnTo>
                  <a:lnTo>
                    <a:pt x="149679" y="114274"/>
                  </a:lnTo>
                  <a:lnTo>
                    <a:pt x="169729" y="1108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782232" y="284269"/>
              <a:ext cx="139819" cy="179369"/>
            </a:xfrm>
            <a:custGeom>
              <a:avLst/>
              <a:gdLst/>
              <a:ahLst/>
              <a:cxnLst/>
              <a:rect l="0" t="0" r="0" b="0"/>
              <a:pathLst>
                <a:path w="139819" h="179369">
                  <a:moveTo>
                    <a:pt x="72027" y="10528"/>
                  </a:moveTo>
                  <a:lnTo>
                    <a:pt x="60426" y="10662"/>
                  </a:lnTo>
                  <a:lnTo>
                    <a:pt x="50577" y="11943"/>
                  </a:lnTo>
                  <a:lnTo>
                    <a:pt x="41572" y="14545"/>
                  </a:lnTo>
                  <a:lnTo>
                    <a:pt x="33131" y="18610"/>
                  </a:lnTo>
                  <a:lnTo>
                    <a:pt x="25104" y="24540"/>
                  </a:lnTo>
                  <a:lnTo>
                    <a:pt x="17395" y="32379"/>
                  </a:lnTo>
                  <a:lnTo>
                    <a:pt x="10407" y="41878"/>
                  </a:lnTo>
                  <a:lnTo>
                    <a:pt x="5001" y="52685"/>
                  </a:lnTo>
                  <a:lnTo>
                    <a:pt x="1522" y="64468"/>
                  </a:lnTo>
                  <a:lnTo>
                    <a:pt x="0" y="76952"/>
                  </a:lnTo>
                  <a:lnTo>
                    <a:pt x="417" y="89930"/>
                  </a:lnTo>
                  <a:lnTo>
                    <a:pt x="2550" y="103240"/>
                  </a:lnTo>
                  <a:lnTo>
                    <a:pt x="6066" y="116447"/>
                  </a:lnTo>
                  <a:lnTo>
                    <a:pt x="10627" y="128861"/>
                  </a:lnTo>
                  <a:lnTo>
                    <a:pt x="15950" y="140169"/>
                  </a:lnTo>
                  <a:lnTo>
                    <a:pt x="21978" y="150237"/>
                  </a:lnTo>
                  <a:lnTo>
                    <a:pt x="28854" y="158935"/>
                  </a:lnTo>
                  <a:lnTo>
                    <a:pt x="36592" y="166333"/>
                  </a:lnTo>
                  <a:lnTo>
                    <a:pt x="45076" y="172319"/>
                  </a:lnTo>
                  <a:lnTo>
                    <a:pt x="54149" y="176526"/>
                  </a:lnTo>
                  <a:lnTo>
                    <a:pt x="63658" y="178905"/>
                  </a:lnTo>
                  <a:lnTo>
                    <a:pt x="73314" y="179368"/>
                  </a:lnTo>
                  <a:lnTo>
                    <a:pt x="82717" y="177635"/>
                  </a:lnTo>
                  <a:lnTo>
                    <a:pt x="91668" y="173764"/>
                  </a:lnTo>
                  <a:lnTo>
                    <a:pt x="100154" y="168081"/>
                  </a:lnTo>
                  <a:lnTo>
                    <a:pt x="108238" y="160988"/>
                  </a:lnTo>
                  <a:lnTo>
                    <a:pt x="116003" y="152845"/>
                  </a:lnTo>
                  <a:lnTo>
                    <a:pt x="123201" y="143788"/>
                  </a:lnTo>
                  <a:lnTo>
                    <a:pt x="129284" y="133732"/>
                  </a:lnTo>
                  <a:lnTo>
                    <a:pt x="134038" y="122714"/>
                  </a:lnTo>
                  <a:lnTo>
                    <a:pt x="137400" y="111045"/>
                  </a:lnTo>
                  <a:lnTo>
                    <a:pt x="139289" y="99212"/>
                  </a:lnTo>
                  <a:lnTo>
                    <a:pt x="139818" y="87512"/>
                  </a:lnTo>
                  <a:lnTo>
                    <a:pt x="139225" y="76046"/>
                  </a:lnTo>
                  <a:lnTo>
                    <a:pt x="137773" y="64813"/>
                  </a:lnTo>
                  <a:lnTo>
                    <a:pt x="135681" y="53780"/>
                  </a:lnTo>
                  <a:lnTo>
                    <a:pt x="132805" y="43065"/>
                  </a:lnTo>
                  <a:lnTo>
                    <a:pt x="128665" y="32936"/>
                  </a:lnTo>
                  <a:lnTo>
                    <a:pt x="123101" y="23504"/>
                  </a:lnTo>
                  <a:lnTo>
                    <a:pt x="116244" y="15204"/>
                  </a:lnTo>
                  <a:lnTo>
                    <a:pt x="108346" y="8838"/>
                  </a:lnTo>
                  <a:lnTo>
                    <a:pt x="99674" y="4668"/>
                  </a:lnTo>
                  <a:lnTo>
                    <a:pt x="90902" y="2326"/>
                  </a:lnTo>
                  <a:lnTo>
                    <a:pt x="82240" y="859"/>
                  </a:lnTo>
                  <a:lnTo>
                    <a:pt x="72928" y="139"/>
                  </a:lnTo>
                  <a:lnTo>
                    <a:pt x="614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249653" y="115813"/>
              <a:ext cx="36275" cy="368498"/>
            </a:xfrm>
            <a:custGeom>
              <a:avLst/>
              <a:gdLst/>
              <a:ahLst/>
              <a:cxnLst/>
              <a:rect l="0" t="0" r="0" b="0"/>
              <a:pathLst>
                <a:path w="36275" h="368498">
                  <a:moveTo>
                    <a:pt x="4689" y="0"/>
                  </a:moveTo>
                  <a:lnTo>
                    <a:pt x="4623" y="14535"/>
                  </a:lnTo>
                  <a:lnTo>
                    <a:pt x="3983" y="27166"/>
                  </a:lnTo>
                  <a:lnTo>
                    <a:pt x="2694" y="39080"/>
                  </a:lnTo>
                  <a:lnTo>
                    <a:pt x="1179" y="50907"/>
                  </a:lnTo>
                  <a:lnTo>
                    <a:pt x="160" y="63396"/>
                  </a:lnTo>
                  <a:lnTo>
                    <a:pt x="0" y="76894"/>
                  </a:lnTo>
                  <a:lnTo>
                    <a:pt x="728" y="91561"/>
                  </a:lnTo>
                  <a:lnTo>
                    <a:pt x="2214" y="107544"/>
                  </a:lnTo>
                  <a:lnTo>
                    <a:pt x="4286" y="124782"/>
                  </a:lnTo>
                  <a:lnTo>
                    <a:pt x="6625" y="143071"/>
                  </a:lnTo>
                  <a:lnTo>
                    <a:pt x="8803" y="162170"/>
                  </a:lnTo>
                  <a:lnTo>
                    <a:pt x="10597" y="181862"/>
                  </a:lnTo>
                  <a:lnTo>
                    <a:pt x="12138" y="201812"/>
                  </a:lnTo>
                  <a:lnTo>
                    <a:pt x="13785" y="221584"/>
                  </a:lnTo>
                  <a:lnTo>
                    <a:pt x="15748" y="240948"/>
                  </a:lnTo>
                  <a:lnTo>
                    <a:pt x="18068" y="259544"/>
                  </a:lnTo>
                  <a:lnTo>
                    <a:pt x="20706" y="276812"/>
                  </a:lnTo>
                  <a:lnTo>
                    <a:pt x="23590" y="292571"/>
                  </a:lnTo>
                  <a:lnTo>
                    <a:pt x="26505" y="306901"/>
                  </a:lnTo>
                  <a:lnTo>
                    <a:pt x="29383" y="321577"/>
                  </a:lnTo>
                  <a:lnTo>
                    <a:pt x="32477" y="340123"/>
                  </a:lnTo>
                  <a:lnTo>
                    <a:pt x="36274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128000" y="263212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206496" y="0"/>
                  </a:lnTo>
                  <a:lnTo>
                    <a:pt x="193225" y="0"/>
                  </a:lnTo>
                  <a:lnTo>
                    <a:pt x="180020" y="0"/>
                  </a:lnTo>
                  <a:lnTo>
                    <a:pt x="166506" y="0"/>
                  </a:lnTo>
                  <a:lnTo>
                    <a:pt x="152349" y="0"/>
                  </a:lnTo>
                  <a:lnTo>
                    <a:pt x="137451" y="5"/>
                  </a:lnTo>
                  <a:lnTo>
                    <a:pt x="122205" y="177"/>
                  </a:lnTo>
                  <a:lnTo>
                    <a:pt x="107356" y="826"/>
                  </a:lnTo>
                  <a:lnTo>
                    <a:pt x="93293" y="2079"/>
                  </a:lnTo>
                  <a:lnTo>
                    <a:pt x="79902" y="3904"/>
                  </a:lnTo>
                  <a:lnTo>
                    <a:pt x="66764" y="6201"/>
                  </a:lnTo>
                  <a:lnTo>
                    <a:pt x="53610" y="8852"/>
                  </a:lnTo>
                  <a:lnTo>
                    <a:pt x="40930" y="11609"/>
                  </a:lnTo>
                  <a:lnTo>
                    <a:pt x="28656" y="14364"/>
                  </a:lnTo>
                  <a:lnTo>
                    <a:pt x="15702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359626" y="305326"/>
              <a:ext cx="115815" cy="124373"/>
            </a:xfrm>
            <a:custGeom>
              <a:avLst/>
              <a:gdLst/>
              <a:ahLst/>
              <a:cxnLst/>
              <a:rect l="0" t="0" r="0" b="0"/>
              <a:pathLst>
                <a:path w="115815" h="124373">
                  <a:moveTo>
                    <a:pt x="0" y="42114"/>
                  </a:moveTo>
                  <a:lnTo>
                    <a:pt x="2934" y="53849"/>
                  </a:lnTo>
                  <a:lnTo>
                    <a:pt x="5717" y="64978"/>
                  </a:lnTo>
                  <a:lnTo>
                    <a:pt x="8622" y="76572"/>
                  </a:lnTo>
                  <a:lnTo>
                    <a:pt x="11835" y="88560"/>
                  </a:lnTo>
                  <a:lnTo>
                    <a:pt x="15648" y="100572"/>
                  </a:lnTo>
                  <a:lnTo>
                    <a:pt x="20152" y="112306"/>
                  </a:lnTo>
                  <a:lnTo>
                    <a:pt x="24779" y="121278"/>
                  </a:lnTo>
                  <a:lnTo>
                    <a:pt x="28170" y="124372"/>
                  </a:lnTo>
                  <a:lnTo>
                    <a:pt x="29537" y="122466"/>
                  </a:lnTo>
                  <a:lnTo>
                    <a:pt x="29230" y="117259"/>
                  </a:lnTo>
                  <a:lnTo>
                    <a:pt x="27951" y="109855"/>
                  </a:lnTo>
                  <a:lnTo>
                    <a:pt x="26413" y="100742"/>
                  </a:lnTo>
                  <a:lnTo>
                    <a:pt x="25018" y="90272"/>
                  </a:lnTo>
                  <a:lnTo>
                    <a:pt x="24065" y="78927"/>
                  </a:lnTo>
                  <a:lnTo>
                    <a:pt x="23866" y="67292"/>
                  </a:lnTo>
                  <a:lnTo>
                    <a:pt x="24514" y="55717"/>
                  </a:lnTo>
                  <a:lnTo>
                    <a:pt x="26252" y="44500"/>
                  </a:lnTo>
                  <a:lnTo>
                    <a:pt x="29544" y="33963"/>
                  </a:lnTo>
                  <a:lnTo>
                    <a:pt x="34501" y="24224"/>
                  </a:lnTo>
                  <a:lnTo>
                    <a:pt x="40931" y="15701"/>
                  </a:lnTo>
                  <a:lnTo>
                    <a:pt x="48533" y="9178"/>
                  </a:lnTo>
                  <a:lnTo>
                    <a:pt x="57012" y="4899"/>
                  </a:lnTo>
                  <a:lnTo>
                    <a:pt x="66048" y="2482"/>
                  </a:lnTo>
                  <a:lnTo>
                    <a:pt x="76405" y="956"/>
                  </a:lnTo>
                  <a:lnTo>
                    <a:pt x="91226" y="18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533486" y="315028"/>
              <a:ext cx="107903" cy="138462"/>
            </a:xfrm>
            <a:custGeom>
              <a:avLst/>
              <a:gdLst/>
              <a:ahLst/>
              <a:cxnLst/>
              <a:rect l="0" t="0" r="0" b="0"/>
              <a:pathLst>
                <a:path w="107903" h="138462">
                  <a:moveTo>
                    <a:pt x="5125" y="63997"/>
                  </a:moveTo>
                  <a:lnTo>
                    <a:pt x="13927" y="69798"/>
                  </a:lnTo>
                  <a:lnTo>
                    <a:pt x="22273" y="74722"/>
                  </a:lnTo>
                  <a:lnTo>
                    <a:pt x="30972" y="79216"/>
                  </a:lnTo>
                  <a:lnTo>
                    <a:pt x="40093" y="83091"/>
                  </a:lnTo>
                  <a:lnTo>
                    <a:pt x="49587" y="85808"/>
                  </a:lnTo>
                  <a:lnTo>
                    <a:pt x="59375" y="87154"/>
                  </a:lnTo>
                  <a:lnTo>
                    <a:pt x="69216" y="86909"/>
                  </a:lnTo>
                  <a:lnTo>
                    <a:pt x="78742" y="84695"/>
                  </a:lnTo>
                  <a:lnTo>
                    <a:pt x="87761" y="80499"/>
                  </a:lnTo>
                  <a:lnTo>
                    <a:pt x="95781" y="74597"/>
                  </a:lnTo>
                  <a:lnTo>
                    <a:pt x="101958" y="67355"/>
                  </a:lnTo>
                  <a:lnTo>
                    <a:pt x="105992" y="59124"/>
                  </a:lnTo>
                  <a:lnTo>
                    <a:pt x="107902" y="50346"/>
                  </a:lnTo>
                  <a:lnTo>
                    <a:pt x="107755" y="41542"/>
                  </a:lnTo>
                  <a:lnTo>
                    <a:pt x="105800" y="33001"/>
                  </a:lnTo>
                  <a:lnTo>
                    <a:pt x="102238" y="24963"/>
                  </a:lnTo>
                  <a:lnTo>
                    <a:pt x="97113" y="17711"/>
                  </a:lnTo>
                  <a:lnTo>
                    <a:pt x="90598" y="11323"/>
                  </a:lnTo>
                  <a:lnTo>
                    <a:pt x="82956" y="6033"/>
                  </a:lnTo>
                  <a:lnTo>
                    <a:pt x="74458" y="2302"/>
                  </a:lnTo>
                  <a:lnTo>
                    <a:pt x="65338" y="245"/>
                  </a:lnTo>
                  <a:lnTo>
                    <a:pt x="55945" y="0"/>
                  </a:lnTo>
                  <a:lnTo>
                    <a:pt x="46719" y="1879"/>
                  </a:lnTo>
                  <a:lnTo>
                    <a:pt x="37892" y="5848"/>
                  </a:lnTo>
                  <a:lnTo>
                    <a:pt x="29659" y="11597"/>
                  </a:lnTo>
                  <a:lnTo>
                    <a:pt x="22275" y="18735"/>
                  </a:lnTo>
                  <a:lnTo>
                    <a:pt x="15795" y="26906"/>
                  </a:lnTo>
                  <a:lnTo>
                    <a:pt x="10273" y="35983"/>
                  </a:lnTo>
                  <a:lnTo>
                    <a:pt x="5854" y="46053"/>
                  </a:lnTo>
                  <a:lnTo>
                    <a:pt x="2519" y="57079"/>
                  </a:lnTo>
                  <a:lnTo>
                    <a:pt x="430" y="68754"/>
                  </a:lnTo>
                  <a:lnTo>
                    <a:pt x="0" y="80591"/>
                  </a:lnTo>
                  <a:lnTo>
                    <a:pt x="1310" y="92284"/>
                  </a:lnTo>
                  <a:lnTo>
                    <a:pt x="4308" y="103407"/>
                  </a:lnTo>
                  <a:lnTo>
                    <a:pt x="8986" y="113344"/>
                  </a:lnTo>
                  <a:lnTo>
                    <a:pt x="15175" y="121867"/>
                  </a:lnTo>
                  <a:lnTo>
                    <a:pt x="22752" y="128758"/>
                  </a:lnTo>
                  <a:lnTo>
                    <a:pt x="31733" y="133646"/>
                  </a:lnTo>
                  <a:lnTo>
                    <a:pt x="41981" y="136531"/>
                  </a:lnTo>
                  <a:lnTo>
                    <a:pt x="52848" y="137858"/>
                  </a:lnTo>
                  <a:lnTo>
                    <a:pt x="64428" y="138461"/>
                  </a:lnTo>
                  <a:lnTo>
                    <a:pt x="78854" y="138395"/>
                  </a:lnTo>
                  <a:lnTo>
                    <a:pt x="99882" y="1376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696538" y="297043"/>
              <a:ext cx="115815" cy="176933"/>
            </a:xfrm>
            <a:custGeom>
              <a:avLst/>
              <a:gdLst/>
              <a:ahLst/>
              <a:cxnLst/>
              <a:rect l="0" t="0" r="0" b="0"/>
              <a:pathLst>
                <a:path w="115815" h="176933">
                  <a:moveTo>
                    <a:pt x="0" y="81982"/>
                  </a:moveTo>
                  <a:lnTo>
                    <a:pt x="8869" y="79116"/>
                  </a:lnTo>
                  <a:lnTo>
                    <a:pt x="17855" y="76974"/>
                  </a:lnTo>
                  <a:lnTo>
                    <a:pt x="27841" y="75361"/>
                  </a:lnTo>
                  <a:lnTo>
                    <a:pt x="38477" y="73835"/>
                  </a:lnTo>
                  <a:lnTo>
                    <a:pt x="48991" y="71690"/>
                  </a:lnTo>
                  <a:lnTo>
                    <a:pt x="58943" y="68586"/>
                  </a:lnTo>
                  <a:lnTo>
                    <a:pt x="68230" y="64521"/>
                  </a:lnTo>
                  <a:lnTo>
                    <a:pt x="76918" y="59643"/>
                  </a:lnTo>
                  <a:lnTo>
                    <a:pt x="85110" y="54134"/>
                  </a:lnTo>
                  <a:lnTo>
                    <a:pt x="92270" y="47993"/>
                  </a:lnTo>
                  <a:lnTo>
                    <a:pt x="97270" y="41048"/>
                  </a:lnTo>
                  <a:lnTo>
                    <a:pt x="99663" y="33276"/>
                  </a:lnTo>
                  <a:lnTo>
                    <a:pt x="99473" y="25110"/>
                  </a:lnTo>
                  <a:lnTo>
                    <a:pt x="96837" y="17315"/>
                  </a:lnTo>
                  <a:lnTo>
                    <a:pt x="92101" y="10311"/>
                  </a:lnTo>
                  <a:lnTo>
                    <a:pt x="85701" y="4645"/>
                  </a:lnTo>
                  <a:lnTo>
                    <a:pt x="78060" y="1127"/>
                  </a:lnTo>
                  <a:lnTo>
                    <a:pt x="69529" y="0"/>
                  </a:lnTo>
                  <a:lnTo>
                    <a:pt x="60533" y="1347"/>
                  </a:lnTo>
                  <a:lnTo>
                    <a:pt x="51576" y="5359"/>
                  </a:lnTo>
                  <a:lnTo>
                    <a:pt x="42929" y="11867"/>
                  </a:lnTo>
                  <a:lnTo>
                    <a:pt x="34818" y="20283"/>
                  </a:lnTo>
                  <a:lnTo>
                    <a:pt x="27516" y="29825"/>
                  </a:lnTo>
                  <a:lnTo>
                    <a:pt x="21094" y="39937"/>
                  </a:lnTo>
                  <a:lnTo>
                    <a:pt x="15781" y="50315"/>
                  </a:lnTo>
                  <a:lnTo>
                    <a:pt x="12035" y="60808"/>
                  </a:lnTo>
                  <a:lnTo>
                    <a:pt x="9960" y="71344"/>
                  </a:lnTo>
                  <a:lnTo>
                    <a:pt x="9361" y="81894"/>
                  </a:lnTo>
                  <a:lnTo>
                    <a:pt x="9939" y="92444"/>
                  </a:lnTo>
                  <a:lnTo>
                    <a:pt x="11404" y="102991"/>
                  </a:lnTo>
                  <a:lnTo>
                    <a:pt x="13672" y="113534"/>
                  </a:lnTo>
                  <a:lnTo>
                    <a:pt x="16864" y="124073"/>
                  </a:lnTo>
                  <a:lnTo>
                    <a:pt x="20976" y="134600"/>
                  </a:lnTo>
                  <a:lnTo>
                    <a:pt x="26041" y="144788"/>
                  </a:lnTo>
                  <a:lnTo>
                    <a:pt x="32198" y="154023"/>
                  </a:lnTo>
                  <a:lnTo>
                    <a:pt x="39417" y="162038"/>
                  </a:lnTo>
                  <a:lnTo>
                    <a:pt x="47536" y="168572"/>
                  </a:lnTo>
                  <a:lnTo>
                    <a:pt x="56357" y="173212"/>
                  </a:lnTo>
                  <a:lnTo>
                    <a:pt x="65687" y="175922"/>
                  </a:lnTo>
                  <a:lnTo>
                    <a:pt x="75117" y="176932"/>
                  </a:lnTo>
                  <a:lnTo>
                    <a:pt x="85046" y="176542"/>
                  </a:lnTo>
                  <a:lnTo>
                    <a:pt x="97461" y="173603"/>
                  </a:lnTo>
                  <a:lnTo>
                    <a:pt x="115814" y="1662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864995" y="210569"/>
              <a:ext cx="118983" cy="221100"/>
            </a:xfrm>
            <a:custGeom>
              <a:avLst/>
              <a:gdLst/>
              <a:ahLst/>
              <a:cxnLst/>
              <a:rect l="0" t="0" r="0" b="0"/>
              <a:pathLst>
                <a:path w="118983" h="221100">
                  <a:moveTo>
                    <a:pt x="0" y="0"/>
                  </a:moveTo>
                  <a:lnTo>
                    <a:pt x="11667" y="67"/>
                  </a:lnTo>
                  <a:lnTo>
                    <a:pt x="22157" y="708"/>
                  </a:lnTo>
                  <a:lnTo>
                    <a:pt x="32465" y="2004"/>
                  </a:lnTo>
                  <a:lnTo>
                    <a:pt x="42938" y="3864"/>
                  </a:lnTo>
                  <a:lnTo>
                    <a:pt x="53930" y="6180"/>
                  </a:lnTo>
                  <a:lnTo>
                    <a:pt x="65562" y="8851"/>
                  </a:lnTo>
                  <a:lnTo>
                    <a:pt x="77470" y="11948"/>
                  </a:lnTo>
                  <a:lnTo>
                    <a:pt x="88928" y="15703"/>
                  </a:lnTo>
                  <a:lnTo>
                    <a:pt x="99539" y="20192"/>
                  </a:lnTo>
                  <a:lnTo>
                    <a:pt x="108611" y="25341"/>
                  </a:lnTo>
                  <a:lnTo>
                    <a:pt x="115035" y="31022"/>
                  </a:lnTo>
                  <a:lnTo>
                    <a:pt x="118452" y="37099"/>
                  </a:lnTo>
                  <a:lnTo>
                    <a:pt x="118982" y="43298"/>
                  </a:lnTo>
                  <a:lnTo>
                    <a:pt x="116845" y="49226"/>
                  </a:lnTo>
                  <a:lnTo>
                    <a:pt x="112453" y="54695"/>
                  </a:lnTo>
                  <a:lnTo>
                    <a:pt x="106458" y="59858"/>
                  </a:lnTo>
                  <a:lnTo>
                    <a:pt x="99623" y="65093"/>
                  </a:lnTo>
                  <a:lnTo>
                    <a:pt x="92449" y="70622"/>
                  </a:lnTo>
                  <a:lnTo>
                    <a:pt x="85350" y="76659"/>
                  </a:lnTo>
                  <a:lnTo>
                    <a:pt x="78737" y="83477"/>
                  </a:lnTo>
                  <a:lnTo>
                    <a:pt x="72773" y="91144"/>
                  </a:lnTo>
                  <a:lnTo>
                    <a:pt x="67428" y="99565"/>
                  </a:lnTo>
                  <a:lnTo>
                    <a:pt x="62597" y="108589"/>
                  </a:lnTo>
                  <a:lnTo>
                    <a:pt x="58171" y="118064"/>
                  </a:lnTo>
                  <a:lnTo>
                    <a:pt x="54535" y="127866"/>
                  </a:lnTo>
                  <a:lnTo>
                    <a:pt x="52528" y="137899"/>
                  </a:lnTo>
                  <a:lnTo>
                    <a:pt x="52479" y="148090"/>
                  </a:lnTo>
                  <a:lnTo>
                    <a:pt x="54243" y="158391"/>
                  </a:lnTo>
                  <a:lnTo>
                    <a:pt x="57485" y="168767"/>
                  </a:lnTo>
                  <a:lnTo>
                    <a:pt x="61843" y="179179"/>
                  </a:lnTo>
                  <a:lnTo>
                    <a:pt x="66700" y="189156"/>
                  </a:lnTo>
                  <a:lnTo>
                    <a:pt x="71692" y="198777"/>
                  </a:lnTo>
                  <a:lnTo>
                    <a:pt x="77248" y="208887"/>
                  </a:lnTo>
                  <a:lnTo>
                    <a:pt x="84228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928165" y="51589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323854" y="1702278"/>
            <a:ext cx="354426" cy="394558"/>
            <a:chOff x="323854" y="1702278"/>
            <a:chExt cx="354426" cy="394558"/>
          </a:xfrm>
        </p:grpSpPr>
        <p:sp>
          <p:nvSpPr>
            <p:cNvPr id="57" name="Freeform 56"/>
            <p:cNvSpPr/>
            <p:nvPr/>
          </p:nvSpPr>
          <p:spPr>
            <a:xfrm>
              <a:off x="408702" y="1818488"/>
              <a:ext cx="208137" cy="248873"/>
            </a:xfrm>
            <a:custGeom>
              <a:avLst/>
              <a:gdLst/>
              <a:ahLst/>
              <a:cxnLst/>
              <a:rect l="0" t="0" r="0" b="0"/>
              <a:pathLst>
                <a:path w="208137" h="248873">
                  <a:moveTo>
                    <a:pt x="8095" y="8403"/>
                  </a:moveTo>
                  <a:lnTo>
                    <a:pt x="5228" y="17272"/>
                  </a:lnTo>
                  <a:lnTo>
                    <a:pt x="3086" y="26259"/>
                  </a:lnTo>
                  <a:lnTo>
                    <a:pt x="1485" y="36153"/>
                  </a:lnTo>
                  <a:lnTo>
                    <a:pt x="381" y="43405"/>
                  </a:lnTo>
                  <a:lnTo>
                    <a:pt x="0" y="44032"/>
                  </a:lnTo>
                  <a:lnTo>
                    <a:pt x="585" y="40068"/>
                  </a:lnTo>
                  <a:lnTo>
                    <a:pt x="2188" y="33633"/>
                  </a:lnTo>
                  <a:lnTo>
                    <a:pt x="4908" y="26144"/>
                  </a:lnTo>
                  <a:lnTo>
                    <a:pt x="8694" y="18368"/>
                  </a:lnTo>
                  <a:lnTo>
                    <a:pt x="13537" y="11120"/>
                  </a:lnTo>
                  <a:lnTo>
                    <a:pt x="19543" y="5432"/>
                  </a:lnTo>
                  <a:lnTo>
                    <a:pt x="26655" y="1710"/>
                  </a:lnTo>
                  <a:lnTo>
                    <a:pt x="34534" y="0"/>
                  </a:lnTo>
                  <a:lnTo>
                    <a:pt x="42660" y="278"/>
                  </a:lnTo>
                  <a:lnTo>
                    <a:pt x="50716" y="2313"/>
                  </a:lnTo>
                  <a:lnTo>
                    <a:pt x="58581" y="5760"/>
                  </a:lnTo>
                  <a:lnTo>
                    <a:pt x="66242" y="10272"/>
                  </a:lnTo>
                  <a:lnTo>
                    <a:pt x="73724" y="15563"/>
                  </a:lnTo>
                  <a:lnTo>
                    <a:pt x="80900" y="21569"/>
                  </a:lnTo>
                  <a:lnTo>
                    <a:pt x="87500" y="28431"/>
                  </a:lnTo>
                  <a:lnTo>
                    <a:pt x="93420" y="36168"/>
                  </a:lnTo>
                  <a:lnTo>
                    <a:pt x="98548" y="44992"/>
                  </a:lnTo>
                  <a:lnTo>
                    <a:pt x="102695" y="55358"/>
                  </a:lnTo>
                  <a:lnTo>
                    <a:pt x="105853" y="67370"/>
                  </a:lnTo>
                  <a:lnTo>
                    <a:pt x="108162" y="80675"/>
                  </a:lnTo>
                  <a:lnTo>
                    <a:pt x="109802" y="94669"/>
                  </a:lnTo>
                  <a:lnTo>
                    <a:pt x="110941" y="108927"/>
                  </a:lnTo>
                  <a:lnTo>
                    <a:pt x="111555" y="123075"/>
                  </a:lnTo>
                  <a:lnTo>
                    <a:pt x="111444" y="136720"/>
                  </a:lnTo>
                  <a:lnTo>
                    <a:pt x="110555" y="149709"/>
                  </a:lnTo>
                  <a:lnTo>
                    <a:pt x="108975" y="162074"/>
                  </a:lnTo>
                  <a:lnTo>
                    <a:pt x="106844" y="173925"/>
                  </a:lnTo>
                  <a:lnTo>
                    <a:pt x="104294" y="185379"/>
                  </a:lnTo>
                  <a:lnTo>
                    <a:pt x="101277" y="196380"/>
                  </a:lnTo>
                  <a:lnTo>
                    <a:pt x="97574" y="206701"/>
                  </a:lnTo>
                  <a:lnTo>
                    <a:pt x="93116" y="216272"/>
                  </a:lnTo>
                  <a:lnTo>
                    <a:pt x="87816" y="225005"/>
                  </a:lnTo>
                  <a:lnTo>
                    <a:pt x="81502" y="232726"/>
                  </a:lnTo>
                  <a:lnTo>
                    <a:pt x="74182" y="239423"/>
                  </a:lnTo>
                  <a:lnTo>
                    <a:pt x="66165" y="244751"/>
                  </a:lnTo>
                  <a:lnTo>
                    <a:pt x="57945" y="247975"/>
                  </a:lnTo>
                  <a:lnTo>
                    <a:pt x="49836" y="248872"/>
                  </a:lnTo>
                  <a:lnTo>
                    <a:pt x="42275" y="247355"/>
                  </a:lnTo>
                  <a:lnTo>
                    <a:pt x="35882" y="243221"/>
                  </a:lnTo>
                  <a:lnTo>
                    <a:pt x="30889" y="236629"/>
                  </a:lnTo>
                  <a:lnTo>
                    <a:pt x="27351" y="228153"/>
                  </a:lnTo>
                  <a:lnTo>
                    <a:pt x="25335" y="218571"/>
                  </a:lnTo>
                  <a:lnTo>
                    <a:pt x="24727" y="208441"/>
                  </a:lnTo>
                  <a:lnTo>
                    <a:pt x="25605" y="198390"/>
                  </a:lnTo>
                  <a:lnTo>
                    <a:pt x="28313" y="189182"/>
                  </a:lnTo>
                  <a:lnTo>
                    <a:pt x="32874" y="181157"/>
                  </a:lnTo>
                  <a:lnTo>
                    <a:pt x="39037" y="174772"/>
                  </a:lnTo>
                  <a:lnTo>
                    <a:pt x="46461" y="170756"/>
                  </a:lnTo>
                  <a:lnTo>
                    <a:pt x="54823" y="169278"/>
                  </a:lnTo>
                  <a:lnTo>
                    <a:pt x="63859" y="170047"/>
                  </a:lnTo>
                  <a:lnTo>
                    <a:pt x="73370" y="172605"/>
                  </a:lnTo>
                  <a:lnTo>
                    <a:pt x="83208" y="176500"/>
                  </a:lnTo>
                  <a:lnTo>
                    <a:pt x="93271" y="181195"/>
                  </a:lnTo>
                  <a:lnTo>
                    <a:pt x="103486" y="186095"/>
                  </a:lnTo>
                  <a:lnTo>
                    <a:pt x="113809" y="190859"/>
                  </a:lnTo>
                  <a:lnTo>
                    <a:pt x="124369" y="195206"/>
                  </a:lnTo>
                  <a:lnTo>
                    <a:pt x="135452" y="198827"/>
                  </a:lnTo>
                  <a:lnTo>
                    <a:pt x="147157" y="201633"/>
                  </a:lnTo>
                  <a:lnTo>
                    <a:pt x="159024" y="203709"/>
                  </a:lnTo>
                  <a:lnTo>
                    <a:pt x="171395" y="205418"/>
                  </a:lnTo>
                  <a:lnTo>
                    <a:pt x="186474" y="206911"/>
                  </a:lnTo>
                  <a:lnTo>
                    <a:pt x="208136" y="2084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3854" y="1702278"/>
              <a:ext cx="354426" cy="394558"/>
            </a:xfrm>
            <a:custGeom>
              <a:avLst/>
              <a:gdLst/>
              <a:ahLst/>
              <a:cxnLst/>
              <a:rect l="0" t="0" r="0" b="0"/>
              <a:pathLst>
                <a:path w="354426" h="394558">
                  <a:moveTo>
                    <a:pt x="166642" y="19328"/>
                  </a:moveTo>
                  <a:lnTo>
                    <a:pt x="157841" y="22262"/>
                  </a:lnTo>
                  <a:lnTo>
                    <a:pt x="149494" y="25044"/>
                  </a:lnTo>
                  <a:lnTo>
                    <a:pt x="140795" y="27948"/>
                  </a:lnTo>
                  <a:lnTo>
                    <a:pt x="131675" y="31161"/>
                  </a:lnTo>
                  <a:lnTo>
                    <a:pt x="122180" y="34975"/>
                  </a:lnTo>
                  <a:lnTo>
                    <a:pt x="112392" y="39492"/>
                  </a:lnTo>
                  <a:lnTo>
                    <a:pt x="102551" y="44656"/>
                  </a:lnTo>
                  <a:lnTo>
                    <a:pt x="93025" y="50343"/>
                  </a:lnTo>
                  <a:lnTo>
                    <a:pt x="83992" y="56428"/>
                  </a:lnTo>
                  <a:lnTo>
                    <a:pt x="75453" y="62801"/>
                  </a:lnTo>
                  <a:lnTo>
                    <a:pt x="67332" y="69378"/>
                  </a:lnTo>
                  <a:lnTo>
                    <a:pt x="59534" y="76102"/>
                  </a:lnTo>
                  <a:lnTo>
                    <a:pt x="51974" y="83090"/>
                  </a:lnTo>
                  <a:lnTo>
                    <a:pt x="44584" y="90621"/>
                  </a:lnTo>
                  <a:lnTo>
                    <a:pt x="37317" y="98802"/>
                  </a:lnTo>
                  <a:lnTo>
                    <a:pt x="30299" y="107585"/>
                  </a:lnTo>
                  <a:lnTo>
                    <a:pt x="23813" y="116859"/>
                  </a:lnTo>
                  <a:lnTo>
                    <a:pt x="17974" y="126520"/>
                  </a:lnTo>
                  <a:lnTo>
                    <a:pt x="12902" y="136958"/>
                  </a:lnTo>
                  <a:lnTo>
                    <a:pt x="8793" y="149014"/>
                  </a:lnTo>
                  <a:lnTo>
                    <a:pt x="5659" y="163009"/>
                  </a:lnTo>
                  <a:lnTo>
                    <a:pt x="3369" y="178477"/>
                  </a:lnTo>
                  <a:lnTo>
                    <a:pt x="1740" y="194469"/>
                  </a:lnTo>
                  <a:lnTo>
                    <a:pt x="609" y="210368"/>
                  </a:lnTo>
                  <a:lnTo>
                    <a:pt x="0" y="225770"/>
                  </a:lnTo>
                  <a:lnTo>
                    <a:pt x="115" y="240331"/>
                  </a:lnTo>
                  <a:lnTo>
                    <a:pt x="1011" y="253971"/>
                  </a:lnTo>
                  <a:lnTo>
                    <a:pt x="2765" y="266789"/>
                  </a:lnTo>
                  <a:lnTo>
                    <a:pt x="5546" y="278953"/>
                  </a:lnTo>
                  <a:lnTo>
                    <a:pt x="9345" y="290620"/>
                  </a:lnTo>
                  <a:lnTo>
                    <a:pt x="14015" y="301765"/>
                  </a:lnTo>
                  <a:lnTo>
                    <a:pt x="19366" y="312184"/>
                  </a:lnTo>
                  <a:lnTo>
                    <a:pt x="25223" y="321825"/>
                  </a:lnTo>
                  <a:lnTo>
                    <a:pt x="31443" y="330775"/>
                  </a:lnTo>
                  <a:lnTo>
                    <a:pt x="37917" y="339174"/>
                  </a:lnTo>
                  <a:lnTo>
                    <a:pt x="44571" y="347153"/>
                  </a:lnTo>
                  <a:lnTo>
                    <a:pt x="51513" y="354665"/>
                  </a:lnTo>
                  <a:lnTo>
                    <a:pt x="59013" y="361491"/>
                  </a:lnTo>
                  <a:lnTo>
                    <a:pt x="67173" y="367566"/>
                  </a:lnTo>
                  <a:lnTo>
                    <a:pt x="75942" y="372968"/>
                  </a:lnTo>
                  <a:lnTo>
                    <a:pt x="85207" y="377831"/>
                  </a:lnTo>
                  <a:lnTo>
                    <a:pt x="94857" y="382283"/>
                  </a:lnTo>
                  <a:lnTo>
                    <a:pt x="105118" y="386274"/>
                  </a:lnTo>
                  <a:lnTo>
                    <a:pt x="116523" y="389583"/>
                  </a:lnTo>
                  <a:lnTo>
                    <a:pt x="129268" y="392138"/>
                  </a:lnTo>
                  <a:lnTo>
                    <a:pt x="143082" y="393854"/>
                  </a:lnTo>
                  <a:lnTo>
                    <a:pt x="157425" y="394557"/>
                  </a:lnTo>
                  <a:lnTo>
                    <a:pt x="171925" y="394245"/>
                  </a:lnTo>
                  <a:lnTo>
                    <a:pt x="186406" y="392900"/>
                  </a:lnTo>
                  <a:lnTo>
                    <a:pt x="200808" y="390402"/>
                  </a:lnTo>
                  <a:lnTo>
                    <a:pt x="215113" y="386796"/>
                  </a:lnTo>
                  <a:lnTo>
                    <a:pt x="229007" y="382257"/>
                  </a:lnTo>
                  <a:lnTo>
                    <a:pt x="241891" y="376994"/>
                  </a:lnTo>
                  <a:lnTo>
                    <a:pt x="253521" y="371196"/>
                  </a:lnTo>
                  <a:lnTo>
                    <a:pt x="263976" y="365017"/>
                  </a:lnTo>
                  <a:lnTo>
                    <a:pt x="273468" y="358570"/>
                  </a:lnTo>
                  <a:lnTo>
                    <a:pt x="282220" y="351934"/>
                  </a:lnTo>
                  <a:lnTo>
                    <a:pt x="290270" y="345003"/>
                  </a:lnTo>
                  <a:lnTo>
                    <a:pt x="297465" y="337511"/>
                  </a:lnTo>
                  <a:lnTo>
                    <a:pt x="303796" y="329357"/>
                  </a:lnTo>
                  <a:lnTo>
                    <a:pt x="309541" y="320591"/>
                  </a:lnTo>
                  <a:lnTo>
                    <a:pt x="315167" y="311329"/>
                  </a:lnTo>
                  <a:lnTo>
                    <a:pt x="320950" y="301689"/>
                  </a:lnTo>
                  <a:lnTo>
                    <a:pt x="326818" y="291775"/>
                  </a:lnTo>
                  <a:lnTo>
                    <a:pt x="332458" y="281667"/>
                  </a:lnTo>
                  <a:lnTo>
                    <a:pt x="337692" y="271420"/>
                  </a:lnTo>
                  <a:lnTo>
                    <a:pt x="342343" y="260912"/>
                  </a:lnTo>
                  <a:lnTo>
                    <a:pt x="346160" y="249866"/>
                  </a:lnTo>
                  <a:lnTo>
                    <a:pt x="349094" y="238167"/>
                  </a:lnTo>
                  <a:lnTo>
                    <a:pt x="351250" y="225698"/>
                  </a:lnTo>
                  <a:lnTo>
                    <a:pt x="352787" y="212264"/>
                  </a:lnTo>
                  <a:lnTo>
                    <a:pt x="353857" y="197857"/>
                  </a:lnTo>
                  <a:lnTo>
                    <a:pt x="354425" y="182775"/>
                  </a:lnTo>
                  <a:lnTo>
                    <a:pt x="354282" y="167506"/>
                  </a:lnTo>
                  <a:lnTo>
                    <a:pt x="353372" y="152352"/>
                  </a:lnTo>
                  <a:lnTo>
                    <a:pt x="351779" y="137586"/>
                  </a:lnTo>
                  <a:lnTo>
                    <a:pt x="349638" y="123517"/>
                  </a:lnTo>
                  <a:lnTo>
                    <a:pt x="347082" y="110246"/>
                  </a:lnTo>
                  <a:lnTo>
                    <a:pt x="344061" y="97859"/>
                  </a:lnTo>
                  <a:lnTo>
                    <a:pt x="340355" y="86525"/>
                  </a:lnTo>
                  <a:lnTo>
                    <a:pt x="335899" y="76232"/>
                  </a:lnTo>
                  <a:lnTo>
                    <a:pt x="330772" y="66825"/>
                  </a:lnTo>
                  <a:lnTo>
                    <a:pt x="325105" y="58112"/>
                  </a:lnTo>
                  <a:lnTo>
                    <a:pt x="319028" y="49917"/>
                  </a:lnTo>
                  <a:lnTo>
                    <a:pt x="312490" y="42259"/>
                  </a:lnTo>
                  <a:lnTo>
                    <a:pt x="305270" y="35335"/>
                  </a:lnTo>
                  <a:lnTo>
                    <a:pt x="297301" y="29194"/>
                  </a:lnTo>
                  <a:lnTo>
                    <a:pt x="288662" y="23748"/>
                  </a:lnTo>
                  <a:lnTo>
                    <a:pt x="279484" y="18855"/>
                  </a:lnTo>
                  <a:lnTo>
                    <a:pt x="269893" y="14382"/>
                  </a:lnTo>
                  <a:lnTo>
                    <a:pt x="259672" y="10378"/>
                  </a:lnTo>
                  <a:lnTo>
                    <a:pt x="248293" y="7061"/>
                  </a:lnTo>
                  <a:lnTo>
                    <a:pt x="235566" y="4495"/>
                  </a:lnTo>
                  <a:lnTo>
                    <a:pt x="221764" y="2602"/>
                  </a:lnTo>
                  <a:lnTo>
                    <a:pt x="207429" y="1248"/>
                  </a:lnTo>
                  <a:lnTo>
                    <a:pt x="192939" y="309"/>
                  </a:lnTo>
                  <a:lnTo>
                    <a:pt x="178634" y="0"/>
                  </a:lnTo>
                  <a:lnTo>
                    <a:pt x="164883" y="850"/>
                  </a:lnTo>
                  <a:lnTo>
                    <a:pt x="151823" y="3052"/>
                  </a:lnTo>
                  <a:lnTo>
                    <a:pt x="139410" y="6498"/>
                  </a:lnTo>
                  <a:lnTo>
                    <a:pt x="127527" y="10953"/>
                  </a:lnTo>
                  <a:lnTo>
                    <a:pt x="116056" y="16164"/>
                  </a:lnTo>
                  <a:lnTo>
                    <a:pt x="105147" y="21614"/>
                  </a:lnTo>
                  <a:lnTo>
                    <a:pt x="94048" y="27076"/>
                  </a:lnTo>
                  <a:lnTo>
                    <a:pt x="80660" y="33022"/>
                  </a:lnTo>
                  <a:lnTo>
                    <a:pt x="61357" y="403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943222" y="1721606"/>
            <a:ext cx="1973099" cy="421141"/>
            <a:chOff x="943222" y="1721606"/>
            <a:chExt cx="1973099" cy="421141"/>
          </a:xfrm>
        </p:grpSpPr>
        <p:sp>
          <p:nvSpPr>
            <p:cNvPr id="60" name="Freeform 59"/>
            <p:cNvSpPr/>
            <p:nvPr/>
          </p:nvSpPr>
          <p:spPr>
            <a:xfrm>
              <a:off x="1048507" y="1826891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21057" y="0"/>
                  </a:moveTo>
                  <a:lnTo>
                    <a:pt x="18123" y="8869"/>
                  </a:lnTo>
                  <a:lnTo>
                    <a:pt x="15341" y="17856"/>
                  </a:lnTo>
                  <a:lnTo>
                    <a:pt x="12446" y="27855"/>
                  </a:lnTo>
                  <a:lnTo>
                    <a:pt x="9578" y="39009"/>
                  </a:lnTo>
                  <a:lnTo>
                    <a:pt x="7061" y="51469"/>
                  </a:lnTo>
                  <a:lnTo>
                    <a:pt x="5051" y="65176"/>
                  </a:lnTo>
                  <a:lnTo>
                    <a:pt x="3538" y="79766"/>
                  </a:lnTo>
                  <a:lnTo>
                    <a:pt x="2443" y="94695"/>
                  </a:lnTo>
                  <a:lnTo>
                    <a:pt x="1671" y="109606"/>
                  </a:lnTo>
                  <a:lnTo>
                    <a:pt x="1133" y="123948"/>
                  </a:lnTo>
                  <a:lnTo>
                    <a:pt x="706" y="138403"/>
                  </a:lnTo>
                  <a:lnTo>
                    <a:pt x="350" y="15535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43222" y="1742663"/>
              <a:ext cx="231628" cy="84229"/>
            </a:xfrm>
            <a:custGeom>
              <a:avLst/>
              <a:gdLst/>
              <a:ahLst/>
              <a:cxnLst/>
              <a:rect l="0" t="0" r="0" b="0"/>
              <a:pathLst>
                <a:path w="231628" h="84229">
                  <a:moveTo>
                    <a:pt x="231627" y="0"/>
                  </a:moveTo>
                  <a:lnTo>
                    <a:pt x="225625" y="5801"/>
                  </a:lnTo>
                  <a:lnTo>
                    <a:pt x="218780" y="10725"/>
                  </a:lnTo>
                  <a:lnTo>
                    <a:pt x="210392" y="15232"/>
                  </a:lnTo>
                  <a:lnTo>
                    <a:pt x="200765" y="19626"/>
                  </a:lnTo>
                  <a:lnTo>
                    <a:pt x="190451" y="24288"/>
                  </a:lnTo>
                  <a:lnTo>
                    <a:pt x="179838" y="29398"/>
                  </a:lnTo>
                  <a:lnTo>
                    <a:pt x="168968" y="34803"/>
                  </a:lnTo>
                  <a:lnTo>
                    <a:pt x="157619" y="40127"/>
                  </a:lnTo>
                  <a:lnTo>
                    <a:pt x="145693" y="45147"/>
                  </a:lnTo>
                  <a:lnTo>
                    <a:pt x="133229" y="49653"/>
                  </a:lnTo>
                  <a:lnTo>
                    <a:pt x="120323" y="53373"/>
                  </a:lnTo>
                  <a:lnTo>
                    <a:pt x="107090" y="56251"/>
                  </a:lnTo>
                  <a:lnTo>
                    <a:pt x="93949" y="58708"/>
                  </a:lnTo>
                  <a:lnTo>
                    <a:pt x="81585" y="61513"/>
                  </a:lnTo>
                  <a:lnTo>
                    <a:pt x="70306" y="65065"/>
                  </a:lnTo>
                  <a:lnTo>
                    <a:pt x="59801" y="69117"/>
                  </a:lnTo>
                  <a:lnTo>
                    <a:pt x="47987" y="73348"/>
                  </a:lnTo>
                  <a:lnTo>
                    <a:pt x="30474" y="7813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43222" y="1963762"/>
              <a:ext cx="242156" cy="94757"/>
            </a:xfrm>
            <a:custGeom>
              <a:avLst/>
              <a:gdLst/>
              <a:ahLst/>
              <a:cxnLst/>
              <a:rect l="0" t="0" r="0" b="0"/>
              <a:pathLst>
                <a:path w="242156" h="94757">
                  <a:moveTo>
                    <a:pt x="242155" y="0"/>
                  </a:moveTo>
                  <a:lnTo>
                    <a:pt x="230420" y="5800"/>
                  </a:lnTo>
                  <a:lnTo>
                    <a:pt x="219291" y="10725"/>
                  </a:lnTo>
                  <a:lnTo>
                    <a:pt x="207693" y="15227"/>
                  </a:lnTo>
                  <a:lnTo>
                    <a:pt x="195531" y="19448"/>
                  </a:lnTo>
                  <a:lnTo>
                    <a:pt x="182872" y="23462"/>
                  </a:lnTo>
                  <a:lnTo>
                    <a:pt x="169820" y="27323"/>
                  </a:lnTo>
                  <a:lnTo>
                    <a:pt x="156641" y="31075"/>
                  </a:lnTo>
                  <a:lnTo>
                    <a:pt x="143724" y="34751"/>
                  </a:lnTo>
                  <a:lnTo>
                    <a:pt x="131262" y="38373"/>
                  </a:lnTo>
                  <a:lnTo>
                    <a:pt x="119269" y="41959"/>
                  </a:lnTo>
                  <a:lnTo>
                    <a:pt x="107675" y="45520"/>
                  </a:lnTo>
                  <a:lnTo>
                    <a:pt x="96397" y="49068"/>
                  </a:lnTo>
                  <a:lnTo>
                    <a:pt x="85517" y="52773"/>
                  </a:lnTo>
                  <a:lnTo>
                    <a:pt x="75277" y="56946"/>
                  </a:lnTo>
                  <a:lnTo>
                    <a:pt x="65751" y="61715"/>
                  </a:lnTo>
                  <a:lnTo>
                    <a:pt x="56709" y="66884"/>
                  </a:lnTo>
                  <a:lnTo>
                    <a:pt x="47717" y="72046"/>
                  </a:lnTo>
                  <a:lnTo>
                    <a:pt x="38529" y="76957"/>
                  </a:lnTo>
                  <a:lnTo>
                    <a:pt x="29528" y="81403"/>
                  </a:lnTo>
                  <a:lnTo>
                    <a:pt x="20742" y="85558"/>
                  </a:lnTo>
                  <a:lnTo>
                    <a:pt x="11395" y="8978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282847" y="1763720"/>
              <a:ext cx="7816" cy="231628"/>
            </a:xfrm>
            <a:custGeom>
              <a:avLst/>
              <a:gdLst/>
              <a:ahLst/>
              <a:cxnLst/>
              <a:rect l="0" t="0" r="0" b="0"/>
              <a:pathLst>
                <a:path w="7816" h="231628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67"/>
                  </a:lnTo>
                  <a:lnTo>
                    <a:pt x="200" y="46801"/>
                  </a:lnTo>
                  <a:lnTo>
                    <a:pt x="0" y="60109"/>
                  </a:lnTo>
                  <a:lnTo>
                    <a:pt x="651" y="74414"/>
                  </a:lnTo>
                  <a:lnTo>
                    <a:pt x="1889" y="89419"/>
                  </a:lnTo>
                  <a:lnTo>
                    <a:pt x="3253" y="104632"/>
                  </a:lnTo>
                  <a:lnTo>
                    <a:pt x="4463" y="119750"/>
                  </a:lnTo>
                  <a:lnTo>
                    <a:pt x="5425" y="134662"/>
                  </a:lnTo>
                  <a:lnTo>
                    <a:pt x="6144" y="149360"/>
                  </a:lnTo>
                  <a:lnTo>
                    <a:pt x="6663" y="163863"/>
                  </a:lnTo>
                  <a:lnTo>
                    <a:pt x="7029" y="177799"/>
                  </a:lnTo>
                  <a:lnTo>
                    <a:pt x="7322" y="191872"/>
                  </a:lnTo>
                  <a:lnTo>
                    <a:pt x="7570" y="208438"/>
                  </a:lnTo>
                  <a:lnTo>
                    <a:pt x="781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174849" y="1826891"/>
              <a:ext cx="189513" cy="31587"/>
            </a:xfrm>
            <a:custGeom>
              <a:avLst/>
              <a:gdLst/>
              <a:ahLst/>
              <a:cxnLst/>
              <a:rect l="0" t="0" r="0" b="0"/>
              <a:pathLst>
                <a:path w="189513" h="31587">
                  <a:moveTo>
                    <a:pt x="189512" y="0"/>
                  </a:moveTo>
                  <a:lnTo>
                    <a:pt x="177844" y="67"/>
                  </a:lnTo>
                  <a:lnTo>
                    <a:pt x="167356" y="707"/>
                  </a:lnTo>
                  <a:lnTo>
                    <a:pt x="157045" y="2004"/>
                  </a:lnTo>
                  <a:lnTo>
                    <a:pt x="146398" y="3864"/>
                  </a:lnTo>
                  <a:lnTo>
                    <a:pt x="134757" y="6180"/>
                  </a:lnTo>
                  <a:lnTo>
                    <a:pt x="121866" y="8847"/>
                  </a:lnTo>
                  <a:lnTo>
                    <a:pt x="107959" y="11770"/>
                  </a:lnTo>
                  <a:lnTo>
                    <a:pt x="93557" y="14877"/>
                  </a:lnTo>
                  <a:lnTo>
                    <a:pt x="79027" y="18108"/>
                  </a:lnTo>
                  <a:lnTo>
                    <a:pt x="64759" y="21271"/>
                  </a:lnTo>
                  <a:lnTo>
                    <a:pt x="49625" y="24351"/>
                  </a:lnTo>
                  <a:lnTo>
                    <a:pt x="30065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593929" y="1812965"/>
              <a:ext cx="117874" cy="159997"/>
            </a:xfrm>
            <a:custGeom>
              <a:avLst/>
              <a:gdLst/>
              <a:ahLst/>
              <a:cxnLst/>
              <a:rect l="0" t="0" r="0" b="0"/>
              <a:pathLst>
                <a:path w="117874" h="159997">
                  <a:moveTo>
                    <a:pt x="117873" y="45512"/>
                  </a:moveTo>
                  <a:lnTo>
                    <a:pt x="112006" y="36777"/>
                  </a:lnTo>
                  <a:lnTo>
                    <a:pt x="106441" y="29071"/>
                  </a:lnTo>
                  <a:lnTo>
                    <a:pt x="100633" y="21678"/>
                  </a:lnTo>
                  <a:lnTo>
                    <a:pt x="94206" y="14762"/>
                  </a:lnTo>
                  <a:lnTo>
                    <a:pt x="86580" y="8881"/>
                  </a:lnTo>
                  <a:lnTo>
                    <a:pt x="77554" y="4270"/>
                  </a:lnTo>
                  <a:lnTo>
                    <a:pt x="67573" y="1177"/>
                  </a:lnTo>
                  <a:lnTo>
                    <a:pt x="57494" y="0"/>
                  </a:lnTo>
                  <a:lnTo>
                    <a:pt x="47835" y="772"/>
                  </a:lnTo>
                  <a:lnTo>
                    <a:pt x="38913" y="3392"/>
                  </a:lnTo>
                  <a:lnTo>
                    <a:pt x="31000" y="7809"/>
                  </a:lnTo>
                  <a:lnTo>
                    <a:pt x="24128" y="13814"/>
                  </a:lnTo>
                  <a:lnTo>
                    <a:pt x="18158" y="21098"/>
                  </a:lnTo>
                  <a:lnTo>
                    <a:pt x="12899" y="29348"/>
                  </a:lnTo>
                  <a:lnTo>
                    <a:pt x="8178" y="38305"/>
                  </a:lnTo>
                  <a:lnTo>
                    <a:pt x="4174" y="47928"/>
                  </a:lnTo>
                  <a:lnTo>
                    <a:pt x="1387" y="58372"/>
                  </a:lnTo>
                  <a:lnTo>
                    <a:pt x="0" y="69649"/>
                  </a:lnTo>
                  <a:lnTo>
                    <a:pt x="52" y="81324"/>
                  </a:lnTo>
                  <a:lnTo>
                    <a:pt x="1607" y="92628"/>
                  </a:lnTo>
                  <a:lnTo>
                    <a:pt x="4544" y="103156"/>
                  </a:lnTo>
                  <a:lnTo>
                    <a:pt x="8617" y="112851"/>
                  </a:lnTo>
                  <a:lnTo>
                    <a:pt x="13560" y="121824"/>
                  </a:lnTo>
                  <a:lnTo>
                    <a:pt x="19144" y="130225"/>
                  </a:lnTo>
                  <a:lnTo>
                    <a:pt x="25349" y="138037"/>
                  </a:lnTo>
                  <a:lnTo>
                    <a:pt x="32344" y="145073"/>
                  </a:lnTo>
                  <a:lnTo>
                    <a:pt x="40162" y="151278"/>
                  </a:lnTo>
                  <a:lnTo>
                    <a:pt x="48700" y="156260"/>
                  </a:lnTo>
                  <a:lnTo>
                    <a:pt x="57810" y="159245"/>
                  </a:lnTo>
                  <a:lnTo>
                    <a:pt x="67338" y="159996"/>
                  </a:lnTo>
                  <a:lnTo>
                    <a:pt x="76901" y="159047"/>
                  </a:lnTo>
                  <a:lnTo>
                    <a:pt x="86935" y="157335"/>
                  </a:lnTo>
                  <a:lnTo>
                    <a:pt x="99437" y="154707"/>
                  </a:lnTo>
                  <a:lnTo>
                    <a:pt x="117873" y="150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783731" y="1824319"/>
              <a:ext cx="180756" cy="136604"/>
            </a:xfrm>
            <a:custGeom>
              <a:avLst/>
              <a:gdLst/>
              <a:ahLst/>
              <a:cxnLst/>
              <a:rect l="0" t="0" r="0" b="0"/>
              <a:pathLst>
                <a:path w="180756" h="136604">
                  <a:moveTo>
                    <a:pt x="96527" y="44686"/>
                  </a:moveTo>
                  <a:lnTo>
                    <a:pt x="93459" y="35952"/>
                  </a:lnTo>
                  <a:lnTo>
                    <a:pt x="89397" y="28245"/>
                  </a:lnTo>
                  <a:lnTo>
                    <a:pt x="83899" y="20852"/>
                  </a:lnTo>
                  <a:lnTo>
                    <a:pt x="76967" y="13937"/>
                  </a:lnTo>
                  <a:lnTo>
                    <a:pt x="68520" y="8055"/>
                  </a:lnTo>
                  <a:lnTo>
                    <a:pt x="58684" y="3450"/>
                  </a:lnTo>
                  <a:lnTo>
                    <a:pt x="48191" y="529"/>
                  </a:lnTo>
                  <a:lnTo>
                    <a:pt x="38234" y="0"/>
                  </a:lnTo>
                  <a:lnTo>
                    <a:pt x="29438" y="2021"/>
                  </a:lnTo>
                  <a:lnTo>
                    <a:pt x="21894" y="6294"/>
                  </a:lnTo>
                  <a:lnTo>
                    <a:pt x="15438" y="12359"/>
                  </a:lnTo>
                  <a:lnTo>
                    <a:pt x="9846" y="19771"/>
                  </a:lnTo>
                  <a:lnTo>
                    <a:pt x="5224" y="28320"/>
                  </a:lnTo>
                  <a:lnTo>
                    <a:pt x="2008" y="38027"/>
                  </a:lnTo>
                  <a:lnTo>
                    <a:pt x="321" y="48806"/>
                  </a:lnTo>
                  <a:lnTo>
                    <a:pt x="0" y="60314"/>
                  </a:lnTo>
                  <a:lnTo>
                    <a:pt x="771" y="72037"/>
                  </a:lnTo>
                  <a:lnTo>
                    <a:pt x="2367" y="83660"/>
                  </a:lnTo>
                  <a:lnTo>
                    <a:pt x="4726" y="94904"/>
                  </a:lnTo>
                  <a:lnTo>
                    <a:pt x="7979" y="105456"/>
                  </a:lnTo>
                  <a:lnTo>
                    <a:pt x="12133" y="115205"/>
                  </a:lnTo>
                  <a:lnTo>
                    <a:pt x="17226" y="123733"/>
                  </a:lnTo>
                  <a:lnTo>
                    <a:pt x="23401" y="130259"/>
                  </a:lnTo>
                  <a:lnTo>
                    <a:pt x="30628" y="134531"/>
                  </a:lnTo>
                  <a:lnTo>
                    <a:pt x="38583" y="136603"/>
                  </a:lnTo>
                  <a:lnTo>
                    <a:pt x="46761" y="136565"/>
                  </a:lnTo>
                  <a:lnTo>
                    <a:pt x="54847" y="134685"/>
                  </a:lnTo>
                  <a:lnTo>
                    <a:pt x="62562" y="131171"/>
                  </a:lnTo>
                  <a:lnTo>
                    <a:pt x="69590" y="126080"/>
                  </a:lnTo>
                  <a:lnTo>
                    <a:pt x="75828" y="119583"/>
                  </a:lnTo>
                  <a:lnTo>
                    <a:pt x="81186" y="111782"/>
                  </a:lnTo>
                  <a:lnTo>
                    <a:pt x="85494" y="102644"/>
                  </a:lnTo>
                  <a:lnTo>
                    <a:pt x="88791" y="92344"/>
                  </a:lnTo>
                  <a:lnTo>
                    <a:pt x="92126" y="83544"/>
                  </a:lnTo>
                  <a:lnTo>
                    <a:pt x="96409" y="79772"/>
                  </a:lnTo>
                  <a:lnTo>
                    <a:pt x="101045" y="80496"/>
                  </a:lnTo>
                  <a:lnTo>
                    <a:pt x="105996" y="84046"/>
                  </a:lnTo>
                  <a:lnTo>
                    <a:pt x="111516" y="89013"/>
                  </a:lnTo>
                  <a:lnTo>
                    <a:pt x="117913" y="94358"/>
                  </a:lnTo>
                  <a:lnTo>
                    <a:pt x="125255" y="99546"/>
                  </a:lnTo>
                  <a:lnTo>
                    <a:pt x="133359" y="104059"/>
                  </a:lnTo>
                  <a:lnTo>
                    <a:pt x="142909" y="107559"/>
                  </a:lnTo>
                  <a:lnTo>
                    <a:pt x="156979" y="109228"/>
                  </a:lnTo>
                  <a:lnTo>
                    <a:pt x="180755" y="107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975014" y="1833439"/>
              <a:ext cx="105286" cy="119795"/>
            </a:xfrm>
            <a:custGeom>
              <a:avLst/>
              <a:gdLst/>
              <a:ahLst/>
              <a:cxnLst/>
              <a:rect l="0" t="0" r="0" b="0"/>
              <a:pathLst>
                <a:path w="105286" h="119795">
                  <a:moveTo>
                    <a:pt x="0" y="25038"/>
                  </a:moveTo>
                  <a:lnTo>
                    <a:pt x="67" y="36706"/>
                  </a:lnTo>
                  <a:lnTo>
                    <a:pt x="707" y="47195"/>
                  </a:lnTo>
                  <a:lnTo>
                    <a:pt x="1980" y="57417"/>
                  </a:lnTo>
                  <a:lnTo>
                    <a:pt x="2965" y="64788"/>
                  </a:lnTo>
                  <a:lnTo>
                    <a:pt x="2837" y="65924"/>
                  </a:lnTo>
                  <a:lnTo>
                    <a:pt x="2284" y="61934"/>
                  </a:lnTo>
                  <a:lnTo>
                    <a:pt x="1877" y="54474"/>
                  </a:lnTo>
                  <a:lnTo>
                    <a:pt x="2045" y="44745"/>
                  </a:lnTo>
                  <a:lnTo>
                    <a:pt x="2948" y="33562"/>
                  </a:lnTo>
                  <a:lnTo>
                    <a:pt x="5027" y="22255"/>
                  </a:lnTo>
                  <a:lnTo>
                    <a:pt x="9082" y="12692"/>
                  </a:lnTo>
                  <a:lnTo>
                    <a:pt x="15359" y="5742"/>
                  </a:lnTo>
                  <a:lnTo>
                    <a:pt x="23320" y="1547"/>
                  </a:lnTo>
                  <a:lnTo>
                    <a:pt x="31956" y="0"/>
                  </a:lnTo>
                  <a:lnTo>
                    <a:pt x="40606" y="739"/>
                  </a:lnTo>
                  <a:lnTo>
                    <a:pt x="48833" y="3450"/>
                  </a:lnTo>
                  <a:lnTo>
                    <a:pt x="56271" y="7986"/>
                  </a:lnTo>
                  <a:lnTo>
                    <a:pt x="62825" y="14098"/>
                  </a:lnTo>
                  <a:lnTo>
                    <a:pt x="68750" y="21467"/>
                  </a:lnTo>
                  <a:lnTo>
                    <a:pt x="74511" y="29782"/>
                  </a:lnTo>
                  <a:lnTo>
                    <a:pt x="80387" y="38786"/>
                  </a:lnTo>
                  <a:lnTo>
                    <a:pt x="86151" y="48441"/>
                  </a:lnTo>
                  <a:lnTo>
                    <a:pt x="91190" y="58907"/>
                  </a:lnTo>
                  <a:lnTo>
                    <a:pt x="95209" y="70191"/>
                  </a:lnTo>
                  <a:lnTo>
                    <a:pt x="98235" y="81575"/>
                  </a:lnTo>
                  <a:lnTo>
                    <a:pt x="100751" y="92824"/>
                  </a:lnTo>
                  <a:lnTo>
                    <a:pt x="102975" y="104926"/>
                  </a:lnTo>
                  <a:lnTo>
                    <a:pt x="105285" y="1197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280341" y="1807840"/>
              <a:ext cx="171724" cy="334907"/>
            </a:xfrm>
            <a:custGeom>
              <a:avLst/>
              <a:gdLst/>
              <a:ahLst/>
              <a:cxnLst/>
              <a:rect l="0" t="0" r="0" b="0"/>
              <a:pathLst>
                <a:path w="171724" h="334907">
                  <a:moveTo>
                    <a:pt x="168456" y="61165"/>
                  </a:moveTo>
                  <a:lnTo>
                    <a:pt x="162588" y="55231"/>
                  </a:lnTo>
                  <a:lnTo>
                    <a:pt x="157024" y="49026"/>
                  </a:lnTo>
                  <a:lnTo>
                    <a:pt x="151220" y="41935"/>
                  </a:lnTo>
                  <a:lnTo>
                    <a:pt x="144967" y="34167"/>
                  </a:lnTo>
                  <a:lnTo>
                    <a:pt x="137988" y="26169"/>
                  </a:lnTo>
                  <a:lnTo>
                    <a:pt x="130207" y="18242"/>
                  </a:lnTo>
                  <a:lnTo>
                    <a:pt x="121705" y="10986"/>
                  </a:lnTo>
                  <a:lnTo>
                    <a:pt x="112626" y="5338"/>
                  </a:lnTo>
                  <a:lnTo>
                    <a:pt x="103117" y="1665"/>
                  </a:lnTo>
                  <a:lnTo>
                    <a:pt x="93462" y="0"/>
                  </a:lnTo>
                  <a:lnTo>
                    <a:pt x="84061" y="312"/>
                  </a:lnTo>
                  <a:lnTo>
                    <a:pt x="75116" y="2378"/>
                  </a:lnTo>
                  <a:lnTo>
                    <a:pt x="66805" y="6015"/>
                  </a:lnTo>
                  <a:lnTo>
                    <a:pt x="59369" y="11190"/>
                  </a:lnTo>
                  <a:lnTo>
                    <a:pt x="52858" y="17738"/>
                  </a:lnTo>
                  <a:lnTo>
                    <a:pt x="47486" y="25403"/>
                  </a:lnTo>
                  <a:lnTo>
                    <a:pt x="43700" y="33917"/>
                  </a:lnTo>
                  <a:lnTo>
                    <a:pt x="41602" y="43046"/>
                  </a:lnTo>
                  <a:lnTo>
                    <a:pt x="41159" y="52446"/>
                  </a:lnTo>
                  <a:lnTo>
                    <a:pt x="42373" y="61676"/>
                  </a:lnTo>
                  <a:lnTo>
                    <a:pt x="45083" y="70507"/>
                  </a:lnTo>
                  <a:lnTo>
                    <a:pt x="49171" y="78742"/>
                  </a:lnTo>
                  <a:lnTo>
                    <a:pt x="54656" y="86126"/>
                  </a:lnTo>
                  <a:lnTo>
                    <a:pt x="61417" y="92598"/>
                  </a:lnTo>
                  <a:lnTo>
                    <a:pt x="69227" y="97775"/>
                  </a:lnTo>
                  <a:lnTo>
                    <a:pt x="77838" y="100898"/>
                  </a:lnTo>
                  <a:lnTo>
                    <a:pt x="87033" y="101737"/>
                  </a:lnTo>
                  <a:lnTo>
                    <a:pt x="96477" y="100521"/>
                  </a:lnTo>
                  <a:lnTo>
                    <a:pt x="105736" y="97653"/>
                  </a:lnTo>
                  <a:lnTo>
                    <a:pt x="114582" y="93534"/>
                  </a:lnTo>
                  <a:lnTo>
                    <a:pt x="122657" y="88177"/>
                  </a:lnTo>
                  <a:lnTo>
                    <a:pt x="129402" y="81235"/>
                  </a:lnTo>
                  <a:lnTo>
                    <a:pt x="134670" y="72713"/>
                  </a:lnTo>
                  <a:lnTo>
                    <a:pt x="139582" y="65358"/>
                  </a:lnTo>
                  <a:lnTo>
                    <a:pt x="144785" y="63079"/>
                  </a:lnTo>
                  <a:lnTo>
                    <a:pt x="148967" y="65863"/>
                  </a:lnTo>
                  <a:lnTo>
                    <a:pt x="151925" y="72385"/>
                  </a:lnTo>
                  <a:lnTo>
                    <a:pt x="154099" y="81279"/>
                  </a:lnTo>
                  <a:lnTo>
                    <a:pt x="156085" y="91382"/>
                  </a:lnTo>
                  <a:lnTo>
                    <a:pt x="158230" y="101992"/>
                  </a:lnTo>
                  <a:lnTo>
                    <a:pt x="160649" y="112762"/>
                  </a:lnTo>
                  <a:lnTo>
                    <a:pt x="163340" y="123547"/>
                  </a:lnTo>
                  <a:lnTo>
                    <a:pt x="166250" y="134297"/>
                  </a:lnTo>
                  <a:lnTo>
                    <a:pt x="168998" y="145167"/>
                  </a:lnTo>
                  <a:lnTo>
                    <a:pt x="170922" y="156467"/>
                  </a:lnTo>
                  <a:lnTo>
                    <a:pt x="171723" y="168328"/>
                  </a:lnTo>
                  <a:lnTo>
                    <a:pt x="171275" y="180397"/>
                  </a:lnTo>
                  <a:lnTo>
                    <a:pt x="169452" y="191968"/>
                  </a:lnTo>
                  <a:lnTo>
                    <a:pt x="166325" y="202675"/>
                  </a:lnTo>
                  <a:lnTo>
                    <a:pt x="161786" y="212490"/>
                  </a:lnTo>
                  <a:lnTo>
                    <a:pt x="155466" y="221544"/>
                  </a:lnTo>
                  <a:lnTo>
                    <a:pt x="147331" y="229999"/>
                  </a:lnTo>
                  <a:lnTo>
                    <a:pt x="137785" y="237847"/>
                  </a:lnTo>
                  <a:lnTo>
                    <a:pt x="127469" y="244906"/>
                  </a:lnTo>
                  <a:lnTo>
                    <a:pt x="116829" y="251141"/>
                  </a:lnTo>
                  <a:lnTo>
                    <a:pt x="106095" y="256652"/>
                  </a:lnTo>
                  <a:lnTo>
                    <a:pt x="95362" y="261589"/>
                  </a:lnTo>
                  <a:lnTo>
                    <a:pt x="84669" y="266105"/>
                  </a:lnTo>
                  <a:lnTo>
                    <a:pt x="74184" y="270648"/>
                  </a:lnTo>
                  <a:lnTo>
                    <a:pt x="64209" y="275924"/>
                  </a:lnTo>
                  <a:lnTo>
                    <a:pt x="54866" y="282254"/>
                  </a:lnTo>
                  <a:lnTo>
                    <a:pt x="46117" y="289457"/>
                  </a:lnTo>
                  <a:lnTo>
                    <a:pt x="37853" y="297056"/>
                  </a:lnTo>
                  <a:lnTo>
                    <a:pt x="29968" y="304712"/>
                  </a:lnTo>
                  <a:lnTo>
                    <a:pt x="22663" y="311978"/>
                  </a:lnTo>
                  <a:lnTo>
                    <a:pt x="15732" y="318937"/>
                  </a:lnTo>
                  <a:lnTo>
                    <a:pt x="8562" y="326193"/>
                  </a:lnTo>
                  <a:lnTo>
                    <a:pt x="0" y="3349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80382" y="1763720"/>
              <a:ext cx="84229" cy="91867"/>
            </a:xfrm>
            <a:custGeom>
              <a:avLst/>
              <a:gdLst/>
              <a:ahLst/>
              <a:cxnLst/>
              <a:rect l="0" t="0" r="0" b="0"/>
              <a:pathLst>
                <a:path w="84229" h="91867">
                  <a:moveTo>
                    <a:pt x="0" y="52643"/>
                  </a:moveTo>
                  <a:lnTo>
                    <a:pt x="67" y="64311"/>
                  </a:lnTo>
                  <a:lnTo>
                    <a:pt x="707" y="74799"/>
                  </a:lnTo>
                  <a:lnTo>
                    <a:pt x="1984" y="85008"/>
                  </a:lnTo>
                  <a:lnTo>
                    <a:pt x="3131" y="91866"/>
                  </a:lnTo>
                  <a:lnTo>
                    <a:pt x="3307" y="91720"/>
                  </a:lnTo>
                  <a:lnTo>
                    <a:pt x="2878" y="86379"/>
                  </a:lnTo>
                  <a:lnTo>
                    <a:pt x="2275" y="77820"/>
                  </a:lnTo>
                  <a:lnTo>
                    <a:pt x="2040" y="67604"/>
                  </a:lnTo>
                  <a:lnTo>
                    <a:pt x="2862" y="57095"/>
                  </a:lnTo>
                  <a:lnTo>
                    <a:pt x="5012" y="47015"/>
                  </a:lnTo>
                  <a:lnTo>
                    <a:pt x="8574" y="37745"/>
                  </a:lnTo>
                  <a:lnTo>
                    <a:pt x="13630" y="29567"/>
                  </a:lnTo>
                  <a:lnTo>
                    <a:pt x="20066" y="22507"/>
                  </a:lnTo>
                  <a:lnTo>
                    <a:pt x="27757" y="16555"/>
                  </a:lnTo>
                  <a:lnTo>
                    <a:pt x="37728" y="11200"/>
                  </a:lnTo>
                  <a:lnTo>
                    <a:pt x="54205" y="596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606339" y="1763720"/>
              <a:ext cx="78156" cy="101580"/>
            </a:xfrm>
            <a:custGeom>
              <a:avLst/>
              <a:gdLst/>
              <a:ahLst/>
              <a:cxnLst/>
              <a:rect l="0" t="0" r="0" b="0"/>
              <a:pathLst>
                <a:path w="78156" h="101580">
                  <a:moveTo>
                    <a:pt x="63556" y="10529"/>
                  </a:moveTo>
                  <a:lnTo>
                    <a:pt x="54755" y="7729"/>
                  </a:lnTo>
                  <a:lnTo>
                    <a:pt x="46408" y="6227"/>
                  </a:lnTo>
                  <a:lnTo>
                    <a:pt x="37718" y="5930"/>
                  </a:lnTo>
                  <a:lnTo>
                    <a:pt x="28943" y="6955"/>
                  </a:lnTo>
                  <a:lnTo>
                    <a:pt x="20745" y="9719"/>
                  </a:lnTo>
                  <a:lnTo>
                    <a:pt x="13468" y="14304"/>
                  </a:lnTo>
                  <a:lnTo>
                    <a:pt x="7451" y="20810"/>
                  </a:lnTo>
                  <a:lnTo>
                    <a:pt x="3167" y="29522"/>
                  </a:lnTo>
                  <a:lnTo>
                    <a:pt x="704" y="40369"/>
                  </a:lnTo>
                  <a:lnTo>
                    <a:pt x="0" y="52531"/>
                  </a:lnTo>
                  <a:lnTo>
                    <a:pt x="1033" y="64685"/>
                  </a:lnTo>
                  <a:lnTo>
                    <a:pt x="3621" y="76058"/>
                  </a:lnTo>
                  <a:lnTo>
                    <a:pt x="7797" y="85959"/>
                  </a:lnTo>
                  <a:lnTo>
                    <a:pt x="13872" y="93547"/>
                  </a:lnTo>
                  <a:lnTo>
                    <a:pt x="21838" y="98600"/>
                  </a:lnTo>
                  <a:lnTo>
                    <a:pt x="31101" y="101228"/>
                  </a:lnTo>
                  <a:lnTo>
                    <a:pt x="40695" y="101579"/>
                  </a:lnTo>
                  <a:lnTo>
                    <a:pt x="50022" y="99961"/>
                  </a:lnTo>
                  <a:lnTo>
                    <a:pt x="58552" y="96458"/>
                  </a:lnTo>
                  <a:lnTo>
                    <a:pt x="65670" y="90843"/>
                  </a:lnTo>
                  <a:lnTo>
                    <a:pt x="71186" y="83185"/>
                  </a:lnTo>
                  <a:lnTo>
                    <a:pt x="75092" y="73960"/>
                  </a:lnTo>
                  <a:lnTo>
                    <a:pt x="77363" y="63861"/>
                  </a:lnTo>
                  <a:lnTo>
                    <a:pt x="78155" y="53376"/>
                  </a:lnTo>
                  <a:lnTo>
                    <a:pt x="77706" y="43017"/>
                  </a:lnTo>
                  <a:lnTo>
                    <a:pt x="76099" y="32290"/>
                  </a:lnTo>
                  <a:lnTo>
                    <a:pt x="72078" y="19142"/>
                  </a:lnTo>
                  <a:lnTo>
                    <a:pt x="635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722538" y="1721606"/>
              <a:ext cx="193783" cy="154666"/>
            </a:xfrm>
            <a:custGeom>
              <a:avLst/>
              <a:gdLst/>
              <a:ahLst/>
              <a:cxnLst/>
              <a:rect l="0" t="0" r="0" b="0"/>
              <a:pathLst>
                <a:path w="193783" h="154666">
                  <a:moveTo>
                    <a:pt x="0" y="42114"/>
                  </a:moveTo>
                  <a:lnTo>
                    <a:pt x="66" y="53849"/>
                  </a:lnTo>
                  <a:lnTo>
                    <a:pt x="707" y="64978"/>
                  </a:lnTo>
                  <a:lnTo>
                    <a:pt x="2003" y="76572"/>
                  </a:lnTo>
                  <a:lnTo>
                    <a:pt x="3863" y="88560"/>
                  </a:lnTo>
                  <a:lnTo>
                    <a:pt x="6179" y="100572"/>
                  </a:lnTo>
                  <a:lnTo>
                    <a:pt x="8855" y="112366"/>
                  </a:lnTo>
                  <a:lnTo>
                    <a:pt x="12125" y="123547"/>
                  </a:lnTo>
                  <a:lnTo>
                    <a:pt x="16528" y="133519"/>
                  </a:lnTo>
                  <a:lnTo>
                    <a:pt x="22271" y="142057"/>
                  </a:lnTo>
                  <a:lnTo>
                    <a:pt x="29245" y="148789"/>
                  </a:lnTo>
                  <a:lnTo>
                    <a:pt x="37223" y="153036"/>
                  </a:lnTo>
                  <a:lnTo>
                    <a:pt x="45951" y="154665"/>
                  </a:lnTo>
                  <a:lnTo>
                    <a:pt x="54895" y="153826"/>
                  </a:lnTo>
                  <a:lnTo>
                    <a:pt x="63279" y="150689"/>
                  </a:lnTo>
                  <a:lnTo>
                    <a:pt x="70730" y="145605"/>
                  </a:lnTo>
                  <a:lnTo>
                    <a:pt x="77416" y="139817"/>
                  </a:lnTo>
                  <a:lnTo>
                    <a:pt x="84666" y="135582"/>
                  </a:lnTo>
                  <a:lnTo>
                    <a:pt x="93186" y="133995"/>
                  </a:lnTo>
                  <a:lnTo>
                    <a:pt x="101908" y="134442"/>
                  </a:lnTo>
                  <a:lnTo>
                    <a:pt x="110726" y="136135"/>
                  </a:lnTo>
                  <a:lnTo>
                    <a:pt x="119794" y="138058"/>
                  </a:lnTo>
                  <a:lnTo>
                    <a:pt x="129173" y="138980"/>
                  </a:lnTo>
                  <a:lnTo>
                    <a:pt x="138843" y="138332"/>
                  </a:lnTo>
                  <a:lnTo>
                    <a:pt x="148583" y="135947"/>
                  </a:lnTo>
                  <a:lnTo>
                    <a:pt x="158031" y="131764"/>
                  </a:lnTo>
                  <a:lnTo>
                    <a:pt x="166998" y="125949"/>
                  </a:lnTo>
                  <a:lnTo>
                    <a:pt x="175150" y="118641"/>
                  </a:lnTo>
                  <a:lnTo>
                    <a:pt x="181946" y="109851"/>
                  </a:lnTo>
                  <a:lnTo>
                    <a:pt x="187214" y="99727"/>
                  </a:lnTo>
                  <a:lnTo>
                    <a:pt x="190937" y="88677"/>
                  </a:lnTo>
                  <a:lnTo>
                    <a:pt x="193077" y="77270"/>
                  </a:lnTo>
                  <a:lnTo>
                    <a:pt x="193782" y="65864"/>
                  </a:lnTo>
                  <a:lnTo>
                    <a:pt x="193472" y="54670"/>
                  </a:lnTo>
                  <a:lnTo>
                    <a:pt x="192717" y="42538"/>
                  </a:lnTo>
                  <a:lnTo>
                    <a:pt x="191453" y="26173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3253530" y="1500508"/>
            <a:ext cx="3912035" cy="568540"/>
            <a:chOff x="3253530" y="1500508"/>
            <a:chExt cx="3912035" cy="568540"/>
          </a:xfrm>
        </p:grpSpPr>
        <p:sp>
          <p:nvSpPr>
            <p:cNvPr id="73" name="Freeform 72"/>
            <p:cNvSpPr/>
            <p:nvPr/>
          </p:nvSpPr>
          <p:spPr>
            <a:xfrm>
              <a:off x="3253530" y="1711078"/>
              <a:ext cx="126310" cy="158777"/>
            </a:xfrm>
            <a:custGeom>
              <a:avLst/>
              <a:gdLst/>
              <a:ahLst/>
              <a:cxnLst/>
              <a:rect l="0" t="0" r="0" b="0"/>
              <a:pathLst>
                <a:path w="126310" h="158777">
                  <a:moveTo>
                    <a:pt x="69132" y="0"/>
                  </a:moveTo>
                  <a:lnTo>
                    <a:pt x="57531" y="3001"/>
                  </a:lnTo>
                  <a:lnTo>
                    <a:pt x="47682" y="6423"/>
                  </a:lnTo>
                  <a:lnTo>
                    <a:pt x="38682" y="10624"/>
                  </a:lnTo>
                  <a:lnTo>
                    <a:pt x="30413" y="15697"/>
                  </a:lnTo>
                  <a:lnTo>
                    <a:pt x="23034" y="21826"/>
                  </a:lnTo>
                  <a:lnTo>
                    <a:pt x="16569" y="29015"/>
                  </a:lnTo>
                  <a:lnTo>
                    <a:pt x="11062" y="37275"/>
                  </a:lnTo>
                  <a:lnTo>
                    <a:pt x="6657" y="46718"/>
                  </a:lnTo>
                  <a:lnTo>
                    <a:pt x="3326" y="57287"/>
                  </a:lnTo>
                  <a:lnTo>
                    <a:pt x="1072" y="68637"/>
                  </a:lnTo>
                  <a:lnTo>
                    <a:pt x="0" y="80246"/>
                  </a:lnTo>
                  <a:lnTo>
                    <a:pt x="60" y="91788"/>
                  </a:lnTo>
                  <a:lnTo>
                    <a:pt x="1234" y="102977"/>
                  </a:lnTo>
                  <a:lnTo>
                    <a:pt x="3618" y="113491"/>
                  </a:lnTo>
                  <a:lnTo>
                    <a:pt x="7151" y="123223"/>
                  </a:lnTo>
                  <a:lnTo>
                    <a:pt x="11811" y="132080"/>
                  </a:lnTo>
                  <a:lnTo>
                    <a:pt x="17688" y="139890"/>
                  </a:lnTo>
                  <a:lnTo>
                    <a:pt x="24716" y="146656"/>
                  </a:lnTo>
                  <a:lnTo>
                    <a:pt x="32705" y="152202"/>
                  </a:lnTo>
                  <a:lnTo>
                    <a:pt x="41439" y="156105"/>
                  </a:lnTo>
                  <a:lnTo>
                    <a:pt x="50719" y="158281"/>
                  </a:lnTo>
                  <a:lnTo>
                    <a:pt x="60391" y="158776"/>
                  </a:lnTo>
                  <a:lnTo>
                    <a:pt x="70336" y="157597"/>
                  </a:lnTo>
                  <a:lnTo>
                    <a:pt x="80459" y="154911"/>
                  </a:lnTo>
                  <a:lnTo>
                    <a:pt x="90376" y="150838"/>
                  </a:lnTo>
                  <a:lnTo>
                    <a:pt x="99428" y="145364"/>
                  </a:lnTo>
                  <a:lnTo>
                    <a:pt x="107326" y="138605"/>
                  </a:lnTo>
                  <a:lnTo>
                    <a:pt x="113950" y="130627"/>
                  </a:lnTo>
                  <a:lnTo>
                    <a:pt x="119183" y="121371"/>
                  </a:lnTo>
                  <a:lnTo>
                    <a:pt x="123101" y="110921"/>
                  </a:lnTo>
                  <a:lnTo>
                    <a:pt x="125598" y="99480"/>
                  </a:lnTo>
                  <a:lnTo>
                    <a:pt x="126309" y="87276"/>
                  </a:lnTo>
                  <a:lnTo>
                    <a:pt x="125191" y="74521"/>
                  </a:lnTo>
                  <a:lnTo>
                    <a:pt x="122324" y="61703"/>
                  </a:lnTo>
                  <a:lnTo>
                    <a:pt x="117734" y="49557"/>
                  </a:lnTo>
                  <a:lnTo>
                    <a:pt x="111618" y="38438"/>
                  </a:lnTo>
                  <a:lnTo>
                    <a:pt x="104540" y="28637"/>
                  </a:lnTo>
                  <a:lnTo>
                    <a:pt x="96534" y="19604"/>
                  </a:lnTo>
                  <a:lnTo>
                    <a:pt x="85785" y="1054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49004" y="1748088"/>
              <a:ext cx="105286" cy="120918"/>
            </a:xfrm>
            <a:custGeom>
              <a:avLst/>
              <a:gdLst/>
              <a:ahLst/>
              <a:cxnLst/>
              <a:rect l="0" t="0" r="0" b="0"/>
              <a:pathLst>
                <a:path w="105286" h="120918">
                  <a:moveTo>
                    <a:pt x="0" y="36689"/>
                  </a:moveTo>
                  <a:lnTo>
                    <a:pt x="67" y="48424"/>
                  </a:lnTo>
                  <a:lnTo>
                    <a:pt x="707" y="59553"/>
                  </a:lnTo>
                  <a:lnTo>
                    <a:pt x="1980" y="71077"/>
                  </a:lnTo>
                  <a:lnTo>
                    <a:pt x="2965" y="80459"/>
                  </a:lnTo>
                  <a:lnTo>
                    <a:pt x="2837" y="83872"/>
                  </a:lnTo>
                  <a:lnTo>
                    <a:pt x="2284" y="81555"/>
                  </a:lnTo>
                  <a:lnTo>
                    <a:pt x="1877" y="75302"/>
                  </a:lnTo>
                  <a:lnTo>
                    <a:pt x="2045" y="66832"/>
                  </a:lnTo>
                  <a:lnTo>
                    <a:pt x="2934" y="57237"/>
                  </a:lnTo>
                  <a:lnTo>
                    <a:pt x="4494" y="47104"/>
                  </a:lnTo>
                  <a:lnTo>
                    <a:pt x="6605" y="36726"/>
                  </a:lnTo>
                  <a:lnTo>
                    <a:pt x="9141" y="26258"/>
                  </a:lnTo>
                  <a:lnTo>
                    <a:pt x="12316" y="16422"/>
                  </a:lnTo>
                  <a:lnTo>
                    <a:pt x="16656" y="8473"/>
                  </a:lnTo>
                  <a:lnTo>
                    <a:pt x="22351" y="2951"/>
                  </a:lnTo>
                  <a:lnTo>
                    <a:pt x="29125" y="57"/>
                  </a:lnTo>
                  <a:lnTo>
                    <a:pt x="36435" y="0"/>
                  </a:lnTo>
                  <a:lnTo>
                    <a:pt x="43902" y="2594"/>
                  </a:lnTo>
                  <a:lnTo>
                    <a:pt x="51185" y="7384"/>
                  </a:lnTo>
                  <a:lnTo>
                    <a:pt x="57915" y="13863"/>
                  </a:lnTo>
                  <a:lnTo>
                    <a:pt x="63955" y="21580"/>
                  </a:lnTo>
                  <a:lnTo>
                    <a:pt x="69347" y="30179"/>
                  </a:lnTo>
                  <a:lnTo>
                    <a:pt x="74211" y="39394"/>
                  </a:lnTo>
                  <a:lnTo>
                    <a:pt x="78672" y="49034"/>
                  </a:lnTo>
                  <a:lnTo>
                    <a:pt x="82841" y="58963"/>
                  </a:lnTo>
                  <a:lnTo>
                    <a:pt x="86801" y="69089"/>
                  </a:lnTo>
                  <a:lnTo>
                    <a:pt x="90613" y="79334"/>
                  </a:lnTo>
                  <a:lnTo>
                    <a:pt x="94169" y="89200"/>
                  </a:lnTo>
                  <a:lnTo>
                    <a:pt x="97556" y="98733"/>
                  </a:lnTo>
                  <a:lnTo>
                    <a:pt x="101073" y="108772"/>
                  </a:lnTo>
                  <a:lnTo>
                    <a:pt x="105285" y="1209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596403" y="1553150"/>
              <a:ext cx="31587" cy="284271"/>
            </a:xfrm>
            <a:custGeom>
              <a:avLst/>
              <a:gdLst/>
              <a:ahLst/>
              <a:cxnLst/>
              <a:rect l="0" t="0" r="0" b="0"/>
              <a:pathLst>
                <a:path w="31587" h="284271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5" y="36462"/>
                  </a:lnTo>
                  <a:lnTo>
                    <a:pt x="178" y="50310"/>
                  </a:lnTo>
                  <a:lnTo>
                    <a:pt x="826" y="64638"/>
                  </a:lnTo>
                  <a:lnTo>
                    <a:pt x="2075" y="79112"/>
                  </a:lnTo>
                  <a:lnTo>
                    <a:pt x="3727" y="93735"/>
                  </a:lnTo>
                  <a:lnTo>
                    <a:pt x="5375" y="108759"/>
                  </a:lnTo>
                  <a:lnTo>
                    <a:pt x="6783" y="124302"/>
                  </a:lnTo>
                  <a:lnTo>
                    <a:pt x="8048" y="140179"/>
                  </a:lnTo>
                  <a:lnTo>
                    <a:pt x="9505" y="155998"/>
                  </a:lnTo>
                  <a:lnTo>
                    <a:pt x="11331" y="171530"/>
                  </a:lnTo>
                  <a:lnTo>
                    <a:pt x="13389" y="186724"/>
                  </a:lnTo>
                  <a:lnTo>
                    <a:pt x="15316" y="201613"/>
                  </a:lnTo>
                  <a:lnTo>
                    <a:pt x="16915" y="216245"/>
                  </a:lnTo>
                  <a:lnTo>
                    <a:pt x="18342" y="230267"/>
                  </a:lnTo>
                  <a:lnTo>
                    <a:pt x="20274" y="244408"/>
                  </a:lnTo>
                  <a:lnTo>
                    <a:pt x="23994" y="261028"/>
                  </a:lnTo>
                  <a:lnTo>
                    <a:pt x="31586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680631" y="1721606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3001" y="11668"/>
                  </a:lnTo>
                  <a:lnTo>
                    <a:pt x="6423" y="22157"/>
                  </a:lnTo>
                  <a:lnTo>
                    <a:pt x="10620" y="32454"/>
                  </a:lnTo>
                  <a:lnTo>
                    <a:pt x="15519" y="42583"/>
                  </a:lnTo>
                  <a:lnTo>
                    <a:pt x="21001" y="52278"/>
                  </a:lnTo>
                  <a:lnTo>
                    <a:pt x="26922" y="61410"/>
                  </a:lnTo>
                  <a:lnTo>
                    <a:pt x="32862" y="69897"/>
                  </a:lnTo>
                  <a:lnTo>
                    <a:pt x="38707" y="78564"/>
                  </a:lnTo>
                  <a:lnTo>
                    <a:pt x="44971" y="89292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22745" y="1658435"/>
              <a:ext cx="84229" cy="410613"/>
            </a:xfrm>
            <a:custGeom>
              <a:avLst/>
              <a:gdLst/>
              <a:ahLst/>
              <a:cxnLst/>
              <a:rect l="0" t="0" r="0" b="0"/>
              <a:pathLst>
                <a:path w="84229" h="410613">
                  <a:moveTo>
                    <a:pt x="84228" y="0"/>
                  </a:moveTo>
                  <a:lnTo>
                    <a:pt x="81361" y="11735"/>
                  </a:lnTo>
                  <a:lnTo>
                    <a:pt x="79219" y="22864"/>
                  </a:lnTo>
                  <a:lnTo>
                    <a:pt x="77612" y="34463"/>
                  </a:lnTo>
                  <a:lnTo>
                    <a:pt x="76258" y="46624"/>
                  </a:lnTo>
                  <a:lnTo>
                    <a:pt x="74761" y="59284"/>
                  </a:lnTo>
                  <a:lnTo>
                    <a:pt x="72910" y="72335"/>
                  </a:lnTo>
                  <a:lnTo>
                    <a:pt x="70671" y="85514"/>
                  </a:lnTo>
                  <a:lnTo>
                    <a:pt x="68090" y="98431"/>
                  </a:lnTo>
                  <a:lnTo>
                    <a:pt x="65241" y="110893"/>
                  </a:lnTo>
                  <a:lnTo>
                    <a:pt x="62192" y="122887"/>
                  </a:lnTo>
                  <a:lnTo>
                    <a:pt x="58999" y="134480"/>
                  </a:lnTo>
                  <a:lnTo>
                    <a:pt x="55706" y="145772"/>
                  </a:lnTo>
                  <a:lnTo>
                    <a:pt x="52343" y="157171"/>
                  </a:lnTo>
                  <a:lnTo>
                    <a:pt x="48932" y="169356"/>
                  </a:lnTo>
                  <a:lnTo>
                    <a:pt x="45489" y="182636"/>
                  </a:lnTo>
                  <a:lnTo>
                    <a:pt x="42024" y="196982"/>
                  </a:lnTo>
                  <a:lnTo>
                    <a:pt x="38545" y="212216"/>
                  </a:lnTo>
                  <a:lnTo>
                    <a:pt x="35055" y="228123"/>
                  </a:lnTo>
                  <a:lnTo>
                    <a:pt x="31559" y="244193"/>
                  </a:lnTo>
                  <a:lnTo>
                    <a:pt x="28058" y="259667"/>
                  </a:lnTo>
                  <a:lnTo>
                    <a:pt x="24559" y="274185"/>
                  </a:lnTo>
                  <a:lnTo>
                    <a:pt x="21226" y="287897"/>
                  </a:lnTo>
                  <a:lnTo>
                    <a:pt x="18368" y="301258"/>
                  </a:lnTo>
                  <a:lnTo>
                    <a:pt x="16109" y="314581"/>
                  </a:lnTo>
                  <a:lnTo>
                    <a:pt x="14254" y="327836"/>
                  </a:lnTo>
                  <a:lnTo>
                    <a:pt x="12393" y="340750"/>
                  </a:lnTo>
                  <a:lnTo>
                    <a:pt x="10291" y="353174"/>
                  </a:lnTo>
                  <a:lnTo>
                    <a:pt x="8038" y="364859"/>
                  </a:lnTo>
                  <a:lnTo>
                    <a:pt x="5741" y="376630"/>
                  </a:lnTo>
                  <a:lnTo>
                    <a:pt x="3196" y="390637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080714" y="1753192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2004" y="32454"/>
                  </a:lnTo>
                  <a:lnTo>
                    <a:pt x="3901" y="42676"/>
                  </a:lnTo>
                  <a:lnTo>
                    <a:pt x="6653" y="53944"/>
                  </a:lnTo>
                  <a:lnTo>
                    <a:pt x="11619" y="69488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091242" y="163737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185999" y="1724955"/>
              <a:ext cx="126343" cy="112466"/>
            </a:xfrm>
            <a:custGeom>
              <a:avLst/>
              <a:gdLst/>
              <a:ahLst/>
              <a:cxnLst/>
              <a:rect l="0" t="0" r="0" b="0"/>
              <a:pathLst>
                <a:path w="126343" h="112466">
                  <a:moveTo>
                    <a:pt x="0" y="17708"/>
                  </a:moveTo>
                  <a:lnTo>
                    <a:pt x="2867" y="26577"/>
                  </a:lnTo>
                  <a:lnTo>
                    <a:pt x="5009" y="35563"/>
                  </a:lnTo>
                  <a:lnTo>
                    <a:pt x="6616" y="45554"/>
                  </a:lnTo>
                  <a:lnTo>
                    <a:pt x="7970" y="56362"/>
                  </a:lnTo>
                  <a:lnTo>
                    <a:pt x="9467" y="67525"/>
                  </a:lnTo>
                  <a:lnTo>
                    <a:pt x="11294" y="78654"/>
                  </a:lnTo>
                  <a:lnTo>
                    <a:pt x="12688" y="86920"/>
                  </a:lnTo>
                  <a:lnTo>
                    <a:pt x="12877" y="88858"/>
                  </a:lnTo>
                  <a:lnTo>
                    <a:pt x="12524" y="85411"/>
                  </a:lnTo>
                  <a:lnTo>
                    <a:pt x="12066" y="78276"/>
                  </a:lnTo>
                  <a:lnTo>
                    <a:pt x="11653" y="68734"/>
                  </a:lnTo>
                  <a:lnTo>
                    <a:pt x="11336" y="57644"/>
                  </a:lnTo>
                  <a:lnTo>
                    <a:pt x="11440" y="45881"/>
                  </a:lnTo>
                  <a:lnTo>
                    <a:pt x="12562" y="34410"/>
                  </a:lnTo>
                  <a:lnTo>
                    <a:pt x="14956" y="23732"/>
                  </a:lnTo>
                  <a:lnTo>
                    <a:pt x="18869" y="14420"/>
                  </a:lnTo>
                  <a:lnTo>
                    <a:pt x="24701" y="7289"/>
                  </a:lnTo>
                  <a:lnTo>
                    <a:pt x="32471" y="2572"/>
                  </a:lnTo>
                  <a:lnTo>
                    <a:pt x="41587" y="183"/>
                  </a:lnTo>
                  <a:lnTo>
                    <a:pt x="51074" y="0"/>
                  </a:lnTo>
                  <a:lnTo>
                    <a:pt x="60332" y="1728"/>
                  </a:lnTo>
                  <a:lnTo>
                    <a:pt x="68983" y="5138"/>
                  </a:lnTo>
                  <a:lnTo>
                    <a:pt x="76713" y="10158"/>
                  </a:lnTo>
                  <a:lnTo>
                    <a:pt x="83468" y="16604"/>
                  </a:lnTo>
                  <a:lnTo>
                    <a:pt x="89528" y="24200"/>
                  </a:lnTo>
                  <a:lnTo>
                    <a:pt x="95381" y="32667"/>
                  </a:lnTo>
                  <a:lnTo>
                    <a:pt x="101319" y="41770"/>
                  </a:lnTo>
                  <a:lnTo>
                    <a:pt x="107147" y="51444"/>
                  </a:lnTo>
                  <a:lnTo>
                    <a:pt x="112845" y="63052"/>
                  </a:lnTo>
                  <a:lnTo>
                    <a:pt x="118921" y="80963"/>
                  </a:lnTo>
                  <a:lnTo>
                    <a:pt x="126342" y="1124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641438" y="1553150"/>
              <a:ext cx="39402" cy="284271"/>
            </a:xfrm>
            <a:custGeom>
              <a:avLst/>
              <a:gdLst/>
              <a:ahLst/>
              <a:cxnLst/>
              <a:rect l="0" t="0" r="0" b="0"/>
              <a:pathLst>
                <a:path w="39402" h="284271">
                  <a:moveTo>
                    <a:pt x="7815" y="0"/>
                  </a:moveTo>
                  <a:lnTo>
                    <a:pt x="4948" y="8936"/>
                  </a:lnTo>
                  <a:lnTo>
                    <a:pt x="2806" y="18563"/>
                  </a:lnTo>
                  <a:lnTo>
                    <a:pt x="1208" y="29846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804"/>
                  </a:lnTo>
                  <a:lnTo>
                    <a:pt x="1889" y="80532"/>
                  </a:lnTo>
                  <a:lnTo>
                    <a:pt x="3253" y="94273"/>
                  </a:lnTo>
                  <a:lnTo>
                    <a:pt x="4467" y="109473"/>
                  </a:lnTo>
                  <a:lnTo>
                    <a:pt x="5602" y="125952"/>
                  </a:lnTo>
                  <a:lnTo>
                    <a:pt x="6970" y="143170"/>
                  </a:lnTo>
                  <a:lnTo>
                    <a:pt x="8742" y="160717"/>
                  </a:lnTo>
                  <a:lnTo>
                    <a:pt x="10933" y="178212"/>
                  </a:lnTo>
                  <a:lnTo>
                    <a:pt x="13482" y="195251"/>
                  </a:lnTo>
                  <a:lnTo>
                    <a:pt x="16312" y="211654"/>
                  </a:lnTo>
                  <a:lnTo>
                    <a:pt x="19388" y="227036"/>
                  </a:lnTo>
                  <a:lnTo>
                    <a:pt x="23137" y="242317"/>
                  </a:lnTo>
                  <a:lnTo>
                    <a:pt x="29005" y="259957"/>
                  </a:lnTo>
                  <a:lnTo>
                    <a:pt x="39401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543968" y="1679492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6035" y="67"/>
                  </a:lnTo>
                  <a:lnTo>
                    <a:pt x="183404" y="707"/>
                  </a:lnTo>
                  <a:lnTo>
                    <a:pt x="171494" y="1999"/>
                  </a:lnTo>
                  <a:lnTo>
                    <a:pt x="159840" y="3687"/>
                  </a:lnTo>
                  <a:lnTo>
                    <a:pt x="148000" y="5355"/>
                  </a:lnTo>
                  <a:lnTo>
                    <a:pt x="135755" y="6768"/>
                  </a:lnTo>
                  <a:lnTo>
                    <a:pt x="122914" y="7866"/>
                  </a:lnTo>
                  <a:lnTo>
                    <a:pt x="109227" y="8677"/>
                  </a:lnTo>
                  <a:lnTo>
                    <a:pt x="94653" y="9261"/>
                  </a:lnTo>
                  <a:lnTo>
                    <a:pt x="79629" y="9839"/>
                  </a:lnTo>
                  <a:lnTo>
                    <a:pt x="64931" y="10767"/>
                  </a:lnTo>
                  <a:lnTo>
                    <a:pt x="50989" y="12207"/>
                  </a:lnTo>
                  <a:lnTo>
                    <a:pt x="38317" y="13998"/>
                  </a:lnTo>
                  <a:lnTo>
                    <a:pt x="26439" y="15927"/>
                  </a:lnTo>
                  <a:lnTo>
                    <a:pt x="14318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754538" y="1688137"/>
              <a:ext cx="105286" cy="117039"/>
            </a:xfrm>
            <a:custGeom>
              <a:avLst/>
              <a:gdLst/>
              <a:ahLst/>
              <a:cxnLst/>
              <a:rect l="0" t="0" r="0" b="0"/>
              <a:pathLst>
                <a:path w="105286" h="117039">
                  <a:moveTo>
                    <a:pt x="0" y="43998"/>
                  </a:moveTo>
                  <a:lnTo>
                    <a:pt x="2934" y="55666"/>
                  </a:lnTo>
                  <a:lnTo>
                    <a:pt x="5716" y="66155"/>
                  </a:lnTo>
                  <a:lnTo>
                    <a:pt x="8616" y="76456"/>
                  </a:lnTo>
                  <a:lnTo>
                    <a:pt x="11656" y="86758"/>
                  </a:lnTo>
                  <a:lnTo>
                    <a:pt x="14821" y="97101"/>
                  </a:lnTo>
                  <a:lnTo>
                    <a:pt x="18060" y="107417"/>
                  </a:lnTo>
                  <a:lnTo>
                    <a:pt x="20475" y="115105"/>
                  </a:lnTo>
                  <a:lnTo>
                    <a:pt x="21006" y="117038"/>
                  </a:lnTo>
                  <a:lnTo>
                    <a:pt x="20056" y="114404"/>
                  </a:lnTo>
                  <a:lnTo>
                    <a:pt x="18158" y="108834"/>
                  </a:lnTo>
                  <a:lnTo>
                    <a:pt x="15669" y="101438"/>
                  </a:lnTo>
                  <a:lnTo>
                    <a:pt x="12822" y="92905"/>
                  </a:lnTo>
                  <a:lnTo>
                    <a:pt x="10080" y="83491"/>
                  </a:lnTo>
                  <a:lnTo>
                    <a:pt x="8141" y="73151"/>
                  </a:lnTo>
                  <a:lnTo>
                    <a:pt x="7327" y="61929"/>
                  </a:lnTo>
                  <a:lnTo>
                    <a:pt x="7932" y="50452"/>
                  </a:lnTo>
                  <a:lnTo>
                    <a:pt x="10391" y="39809"/>
                  </a:lnTo>
                  <a:lnTo>
                    <a:pt x="14751" y="30540"/>
                  </a:lnTo>
                  <a:lnTo>
                    <a:pt x="20763" y="22674"/>
                  </a:lnTo>
                  <a:lnTo>
                    <a:pt x="28078" y="15999"/>
                  </a:lnTo>
                  <a:lnTo>
                    <a:pt x="36364" y="10259"/>
                  </a:lnTo>
                  <a:lnTo>
                    <a:pt x="45348" y="5538"/>
                  </a:lnTo>
                  <a:lnTo>
                    <a:pt x="54822" y="2256"/>
                  </a:lnTo>
                  <a:lnTo>
                    <a:pt x="64623" y="520"/>
                  </a:lnTo>
                  <a:lnTo>
                    <a:pt x="74186" y="0"/>
                  </a:lnTo>
                  <a:lnTo>
                    <a:pt x="83482" y="41"/>
                  </a:lnTo>
                  <a:lnTo>
                    <a:pt x="93327" y="649"/>
                  </a:lnTo>
                  <a:lnTo>
                    <a:pt x="105285" y="18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900729" y="1711078"/>
              <a:ext cx="88230" cy="102253"/>
            </a:xfrm>
            <a:custGeom>
              <a:avLst/>
              <a:gdLst/>
              <a:ahLst/>
              <a:cxnLst/>
              <a:rect l="0" t="0" r="0" b="0"/>
              <a:pathLst>
                <a:path w="88230" h="102253">
                  <a:moveTo>
                    <a:pt x="74907" y="21057"/>
                  </a:moveTo>
                  <a:lnTo>
                    <a:pt x="68973" y="15390"/>
                  </a:lnTo>
                  <a:lnTo>
                    <a:pt x="62768" y="11746"/>
                  </a:lnTo>
                  <a:lnTo>
                    <a:pt x="55672" y="9842"/>
                  </a:lnTo>
                  <a:lnTo>
                    <a:pt x="47732" y="9513"/>
                  </a:lnTo>
                  <a:lnTo>
                    <a:pt x="39086" y="10781"/>
                  </a:lnTo>
                  <a:lnTo>
                    <a:pt x="29905" y="13514"/>
                  </a:lnTo>
                  <a:lnTo>
                    <a:pt x="20824" y="17781"/>
                  </a:lnTo>
                  <a:lnTo>
                    <a:pt x="12879" y="23912"/>
                  </a:lnTo>
                  <a:lnTo>
                    <a:pt x="6555" y="31919"/>
                  </a:lnTo>
                  <a:lnTo>
                    <a:pt x="2144" y="41378"/>
                  </a:lnTo>
                  <a:lnTo>
                    <a:pt x="0" y="51635"/>
                  </a:lnTo>
                  <a:lnTo>
                    <a:pt x="85" y="62226"/>
                  </a:lnTo>
                  <a:lnTo>
                    <a:pt x="2225" y="72588"/>
                  </a:lnTo>
                  <a:lnTo>
                    <a:pt x="6311" y="82006"/>
                  </a:lnTo>
                  <a:lnTo>
                    <a:pt x="12091" y="90172"/>
                  </a:lnTo>
                  <a:lnTo>
                    <a:pt x="19221" y="96653"/>
                  </a:lnTo>
                  <a:lnTo>
                    <a:pt x="27368" y="100732"/>
                  </a:lnTo>
                  <a:lnTo>
                    <a:pt x="36247" y="102252"/>
                  </a:lnTo>
                  <a:lnTo>
                    <a:pt x="45478" y="101512"/>
                  </a:lnTo>
                  <a:lnTo>
                    <a:pt x="54594" y="98972"/>
                  </a:lnTo>
                  <a:lnTo>
                    <a:pt x="63344" y="95076"/>
                  </a:lnTo>
                  <a:lnTo>
                    <a:pt x="71353" y="89872"/>
                  </a:lnTo>
                  <a:lnTo>
                    <a:pt x="78055" y="83032"/>
                  </a:lnTo>
                  <a:lnTo>
                    <a:pt x="83255" y="74516"/>
                  </a:lnTo>
                  <a:lnTo>
                    <a:pt x="86765" y="64868"/>
                  </a:lnTo>
                  <a:lnTo>
                    <a:pt x="88229" y="55008"/>
                  </a:lnTo>
                  <a:lnTo>
                    <a:pt x="87658" y="45493"/>
                  </a:lnTo>
                  <a:lnTo>
                    <a:pt x="85272" y="36608"/>
                  </a:lnTo>
                  <a:lnTo>
                    <a:pt x="80877" y="27560"/>
                  </a:lnTo>
                  <a:lnTo>
                    <a:pt x="71854" y="16445"/>
                  </a:lnTo>
                  <a:lnTo>
                    <a:pt x="538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038807" y="1697087"/>
              <a:ext cx="84971" cy="224183"/>
            </a:xfrm>
            <a:custGeom>
              <a:avLst/>
              <a:gdLst/>
              <a:ahLst/>
              <a:cxnLst/>
              <a:rect l="0" t="0" r="0" b="0"/>
              <a:pathLst>
                <a:path w="84971" h="224183">
                  <a:moveTo>
                    <a:pt x="0" y="108747"/>
                  </a:moveTo>
                  <a:lnTo>
                    <a:pt x="3001" y="117549"/>
                  </a:lnTo>
                  <a:lnTo>
                    <a:pt x="6423" y="125895"/>
                  </a:lnTo>
                  <a:lnTo>
                    <a:pt x="10615" y="134603"/>
                  </a:lnTo>
                  <a:lnTo>
                    <a:pt x="15343" y="144069"/>
                  </a:lnTo>
                  <a:lnTo>
                    <a:pt x="20176" y="154861"/>
                  </a:lnTo>
                  <a:lnTo>
                    <a:pt x="24849" y="167155"/>
                  </a:lnTo>
                  <a:lnTo>
                    <a:pt x="29111" y="180647"/>
                  </a:lnTo>
                  <a:lnTo>
                    <a:pt x="32665" y="194766"/>
                  </a:lnTo>
                  <a:lnTo>
                    <a:pt x="35423" y="209025"/>
                  </a:lnTo>
                  <a:lnTo>
                    <a:pt x="37581" y="220203"/>
                  </a:lnTo>
                  <a:lnTo>
                    <a:pt x="39103" y="224182"/>
                  </a:lnTo>
                  <a:lnTo>
                    <a:pt x="39576" y="221797"/>
                  </a:lnTo>
                  <a:lnTo>
                    <a:pt x="39001" y="215102"/>
                  </a:lnTo>
                  <a:lnTo>
                    <a:pt x="37578" y="205858"/>
                  </a:lnTo>
                  <a:lnTo>
                    <a:pt x="35522" y="195402"/>
                  </a:lnTo>
                  <a:lnTo>
                    <a:pt x="33016" y="184493"/>
                  </a:lnTo>
                  <a:lnTo>
                    <a:pt x="30360" y="173324"/>
                  </a:lnTo>
                  <a:lnTo>
                    <a:pt x="27960" y="161726"/>
                  </a:lnTo>
                  <a:lnTo>
                    <a:pt x="26010" y="149614"/>
                  </a:lnTo>
                  <a:lnTo>
                    <a:pt x="24361" y="137183"/>
                  </a:lnTo>
                  <a:lnTo>
                    <a:pt x="22640" y="124827"/>
                  </a:lnTo>
                  <a:lnTo>
                    <a:pt x="20632" y="112764"/>
                  </a:lnTo>
                  <a:lnTo>
                    <a:pt x="18451" y="100883"/>
                  </a:lnTo>
                  <a:lnTo>
                    <a:pt x="16440" y="88838"/>
                  </a:lnTo>
                  <a:lnTo>
                    <a:pt x="14794" y="76438"/>
                  </a:lnTo>
                  <a:lnTo>
                    <a:pt x="13707" y="63652"/>
                  </a:lnTo>
                  <a:lnTo>
                    <a:pt x="13434" y="50528"/>
                  </a:lnTo>
                  <a:lnTo>
                    <a:pt x="14046" y="37163"/>
                  </a:lnTo>
                  <a:lnTo>
                    <a:pt x="15935" y="24442"/>
                  </a:lnTo>
                  <a:lnTo>
                    <a:pt x="19863" y="13958"/>
                  </a:lnTo>
                  <a:lnTo>
                    <a:pt x="26055" y="6403"/>
                  </a:lnTo>
                  <a:lnTo>
                    <a:pt x="33960" y="1810"/>
                  </a:lnTo>
                  <a:lnTo>
                    <a:pt x="42559" y="0"/>
                  </a:lnTo>
                  <a:lnTo>
                    <a:pt x="51185" y="565"/>
                  </a:lnTo>
                  <a:lnTo>
                    <a:pt x="59394" y="3161"/>
                  </a:lnTo>
                  <a:lnTo>
                    <a:pt x="66821" y="7620"/>
                  </a:lnTo>
                  <a:lnTo>
                    <a:pt x="73354" y="13681"/>
                  </a:lnTo>
                  <a:lnTo>
                    <a:pt x="78756" y="21017"/>
                  </a:lnTo>
                  <a:lnTo>
                    <a:pt x="82569" y="29309"/>
                  </a:lnTo>
                  <a:lnTo>
                    <a:pt x="84683" y="38284"/>
                  </a:lnTo>
                  <a:lnTo>
                    <a:pt x="84970" y="47410"/>
                  </a:lnTo>
                  <a:lnTo>
                    <a:pt x="83118" y="55925"/>
                  </a:lnTo>
                  <a:lnTo>
                    <a:pt x="79168" y="63463"/>
                  </a:lnTo>
                  <a:lnTo>
                    <a:pt x="73432" y="70014"/>
                  </a:lnTo>
                  <a:lnTo>
                    <a:pt x="66302" y="75731"/>
                  </a:lnTo>
                  <a:lnTo>
                    <a:pt x="58155" y="80796"/>
                  </a:lnTo>
                  <a:lnTo>
                    <a:pt x="49739" y="85231"/>
                  </a:lnTo>
                  <a:lnTo>
                    <a:pt x="41355" y="89319"/>
                  </a:lnTo>
                  <a:lnTo>
                    <a:pt x="32269" y="93425"/>
                  </a:lnTo>
                  <a:lnTo>
                    <a:pt x="21057" y="982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192127" y="1721606"/>
              <a:ext cx="15137" cy="115815"/>
            </a:xfrm>
            <a:custGeom>
              <a:avLst/>
              <a:gdLst/>
              <a:ahLst/>
              <a:cxnLst/>
              <a:rect l="0" t="0" r="0" b="0"/>
              <a:pathLst>
                <a:path w="15137" h="115815">
                  <a:moveTo>
                    <a:pt x="4608" y="0"/>
                  </a:moveTo>
                  <a:lnTo>
                    <a:pt x="1808" y="8868"/>
                  </a:lnTo>
                  <a:lnTo>
                    <a:pt x="306" y="17856"/>
                  </a:lnTo>
                  <a:lnTo>
                    <a:pt x="0" y="27846"/>
                  </a:lnTo>
                  <a:lnTo>
                    <a:pt x="679" y="38654"/>
                  </a:lnTo>
                  <a:lnTo>
                    <a:pt x="2147" y="49817"/>
                  </a:lnTo>
                  <a:lnTo>
                    <a:pt x="4212" y="61013"/>
                  </a:lnTo>
                  <a:lnTo>
                    <a:pt x="6559" y="71847"/>
                  </a:lnTo>
                  <a:lnTo>
                    <a:pt x="8986" y="82943"/>
                  </a:lnTo>
                  <a:lnTo>
                    <a:pt x="11706" y="96390"/>
                  </a:lnTo>
                  <a:lnTo>
                    <a:pt x="15136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186206" y="1637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70027" y="1700524"/>
              <a:ext cx="105693" cy="130489"/>
            </a:xfrm>
            <a:custGeom>
              <a:avLst/>
              <a:gdLst/>
              <a:ahLst/>
              <a:cxnLst/>
              <a:rect l="0" t="0" r="0" b="0"/>
              <a:pathLst>
                <a:path w="105693" h="130489">
                  <a:moveTo>
                    <a:pt x="84635" y="21082"/>
                  </a:moveTo>
                  <a:lnTo>
                    <a:pt x="78701" y="15282"/>
                  </a:lnTo>
                  <a:lnTo>
                    <a:pt x="72496" y="10358"/>
                  </a:lnTo>
                  <a:lnTo>
                    <a:pt x="65400" y="5868"/>
                  </a:lnTo>
                  <a:lnTo>
                    <a:pt x="57460" y="2166"/>
                  </a:lnTo>
                  <a:lnTo>
                    <a:pt x="48814" y="98"/>
                  </a:lnTo>
                  <a:lnTo>
                    <a:pt x="39628" y="0"/>
                  </a:lnTo>
                  <a:lnTo>
                    <a:pt x="30374" y="1897"/>
                  </a:lnTo>
                  <a:lnTo>
                    <a:pt x="21781" y="5760"/>
                  </a:lnTo>
                  <a:lnTo>
                    <a:pt x="14204" y="11364"/>
                  </a:lnTo>
                  <a:lnTo>
                    <a:pt x="7967" y="18531"/>
                  </a:lnTo>
                  <a:lnTo>
                    <a:pt x="3527" y="27229"/>
                  </a:lnTo>
                  <a:lnTo>
                    <a:pt x="951" y="37292"/>
                  </a:lnTo>
                  <a:lnTo>
                    <a:pt x="0" y="48300"/>
                  </a:lnTo>
                  <a:lnTo>
                    <a:pt x="334" y="59680"/>
                  </a:lnTo>
                  <a:lnTo>
                    <a:pt x="1631" y="71068"/>
                  </a:lnTo>
                  <a:lnTo>
                    <a:pt x="3785" y="82154"/>
                  </a:lnTo>
                  <a:lnTo>
                    <a:pt x="6900" y="92599"/>
                  </a:lnTo>
                  <a:lnTo>
                    <a:pt x="10964" y="102279"/>
                  </a:lnTo>
                  <a:lnTo>
                    <a:pt x="16167" y="110933"/>
                  </a:lnTo>
                  <a:lnTo>
                    <a:pt x="22949" y="118075"/>
                  </a:lnTo>
                  <a:lnTo>
                    <a:pt x="31400" y="123578"/>
                  </a:lnTo>
                  <a:lnTo>
                    <a:pt x="41162" y="127462"/>
                  </a:lnTo>
                  <a:lnTo>
                    <a:pt x="51624" y="129710"/>
                  </a:lnTo>
                  <a:lnTo>
                    <a:pt x="62348" y="130488"/>
                  </a:lnTo>
                  <a:lnTo>
                    <a:pt x="72668" y="130228"/>
                  </a:lnTo>
                  <a:lnTo>
                    <a:pt x="82621" y="129511"/>
                  </a:lnTo>
                  <a:lnTo>
                    <a:pt x="93075" y="128278"/>
                  </a:lnTo>
                  <a:lnTo>
                    <a:pt x="105692" y="1263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423923" y="1703089"/>
              <a:ext cx="183424" cy="121826"/>
            </a:xfrm>
            <a:custGeom>
              <a:avLst/>
              <a:gdLst/>
              <a:ahLst/>
              <a:cxnLst/>
              <a:rect l="0" t="0" r="0" b="0"/>
              <a:pathLst>
                <a:path w="183424" h="121826">
                  <a:moveTo>
                    <a:pt x="78138" y="81688"/>
                  </a:moveTo>
                  <a:lnTo>
                    <a:pt x="78071" y="70020"/>
                  </a:lnTo>
                  <a:lnTo>
                    <a:pt x="77431" y="59532"/>
                  </a:lnTo>
                  <a:lnTo>
                    <a:pt x="76130" y="49234"/>
                  </a:lnTo>
                  <a:lnTo>
                    <a:pt x="74097" y="39106"/>
                  </a:lnTo>
                  <a:lnTo>
                    <a:pt x="71133" y="29411"/>
                  </a:lnTo>
                  <a:lnTo>
                    <a:pt x="67208" y="20288"/>
                  </a:lnTo>
                  <a:lnTo>
                    <a:pt x="62286" y="12203"/>
                  </a:lnTo>
                  <a:lnTo>
                    <a:pt x="56234" y="5987"/>
                  </a:lnTo>
                  <a:lnTo>
                    <a:pt x="49094" y="1928"/>
                  </a:lnTo>
                  <a:lnTo>
                    <a:pt x="41200" y="0"/>
                  </a:lnTo>
                  <a:lnTo>
                    <a:pt x="33062" y="137"/>
                  </a:lnTo>
                  <a:lnTo>
                    <a:pt x="25009" y="2088"/>
                  </a:lnTo>
                  <a:lnTo>
                    <a:pt x="17485" y="5819"/>
                  </a:lnTo>
                  <a:lnTo>
                    <a:pt x="11119" y="11588"/>
                  </a:lnTo>
                  <a:lnTo>
                    <a:pt x="6142" y="19350"/>
                  </a:lnTo>
                  <a:lnTo>
                    <a:pt x="2615" y="28644"/>
                  </a:lnTo>
                  <a:lnTo>
                    <a:pt x="608" y="38791"/>
                  </a:lnTo>
                  <a:lnTo>
                    <a:pt x="0" y="49312"/>
                  </a:lnTo>
                  <a:lnTo>
                    <a:pt x="708" y="59797"/>
                  </a:lnTo>
                  <a:lnTo>
                    <a:pt x="2770" y="69831"/>
                  </a:lnTo>
                  <a:lnTo>
                    <a:pt x="6079" y="79241"/>
                  </a:lnTo>
                  <a:lnTo>
                    <a:pt x="10418" y="88051"/>
                  </a:lnTo>
                  <a:lnTo>
                    <a:pt x="15545" y="96362"/>
                  </a:lnTo>
                  <a:lnTo>
                    <a:pt x="21257" y="104273"/>
                  </a:lnTo>
                  <a:lnTo>
                    <a:pt x="27548" y="111232"/>
                  </a:lnTo>
                  <a:lnTo>
                    <a:pt x="34603" y="116090"/>
                  </a:lnTo>
                  <a:lnTo>
                    <a:pt x="42451" y="118386"/>
                  </a:lnTo>
                  <a:lnTo>
                    <a:pt x="50670" y="118129"/>
                  </a:lnTo>
                  <a:lnTo>
                    <a:pt x="58502" y="115448"/>
                  </a:lnTo>
                  <a:lnTo>
                    <a:pt x="65540" y="110675"/>
                  </a:lnTo>
                  <a:lnTo>
                    <a:pt x="71569" y="104083"/>
                  </a:lnTo>
                  <a:lnTo>
                    <a:pt x="76394" y="95779"/>
                  </a:lnTo>
                  <a:lnTo>
                    <a:pt x="80059" y="86013"/>
                  </a:lnTo>
                  <a:lnTo>
                    <a:pt x="83278" y="76313"/>
                  </a:lnTo>
                  <a:lnTo>
                    <a:pt x="87282" y="70404"/>
                  </a:lnTo>
                  <a:lnTo>
                    <a:pt x="92249" y="70165"/>
                  </a:lnTo>
                  <a:lnTo>
                    <a:pt x="97579" y="73807"/>
                  </a:lnTo>
                  <a:lnTo>
                    <a:pt x="103176" y="79688"/>
                  </a:lnTo>
                  <a:lnTo>
                    <a:pt x="109066" y="86630"/>
                  </a:lnTo>
                  <a:lnTo>
                    <a:pt x="115238" y="93962"/>
                  </a:lnTo>
                  <a:lnTo>
                    <a:pt x="121812" y="101208"/>
                  </a:lnTo>
                  <a:lnTo>
                    <a:pt x="129043" y="107939"/>
                  </a:lnTo>
                  <a:lnTo>
                    <a:pt x="137003" y="113979"/>
                  </a:lnTo>
                  <a:lnTo>
                    <a:pt x="145355" y="118827"/>
                  </a:lnTo>
                  <a:lnTo>
                    <a:pt x="154368" y="121825"/>
                  </a:lnTo>
                  <a:lnTo>
                    <a:pt x="165953" y="120999"/>
                  </a:lnTo>
                  <a:lnTo>
                    <a:pt x="183423" y="1132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599531" y="1521565"/>
              <a:ext cx="28873" cy="357970"/>
            </a:xfrm>
            <a:custGeom>
              <a:avLst/>
              <a:gdLst/>
              <a:ahLst/>
              <a:cxnLst/>
              <a:rect l="0" t="0" r="0" b="0"/>
              <a:pathLst>
                <a:path w="28873" h="357970">
                  <a:moveTo>
                    <a:pt x="7815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808"/>
                  </a:lnTo>
                  <a:lnTo>
                    <a:pt x="1890" y="80709"/>
                  </a:lnTo>
                  <a:lnTo>
                    <a:pt x="3254" y="95098"/>
                  </a:lnTo>
                  <a:lnTo>
                    <a:pt x="4468" y="111538"/>
                  </a:lnTo>
                  <a:lnTo>
                    <a:pt x="5602" y="129324"/>
                  </a:lnTo>
                  <a:lnTo>
                    <a:pt x="6970" y="146894"/>
                  </a:lnTo>
                  <a:lnTo>
                    <a:pt x="8738" y="163355"/>
                  </a:lnTo>
                  <a:lnTo>
                    <a:pt x="10756" y="178983"/>
                  </a:lnTo>
                  <a:lnTo>
                    <a:pt x="12657" y="194830"/>
                  </a:lnTo>
                  <a:lnTo>
                    <a:pt x="14237" y="211517"/>
                  </a:lnTo>
                  <a:lnTo>
                    <a:pt x="15621" y="228860"/>
                  </a:lnTo>
                  <a:lnTo>
                    <a:pt x="17157" y="246143"/>
                  </a:lnTo>
                  <a:lnTo>
                    <a:pt x="19038" y="262922"/>
                  </a:lnTo>
                  <a:lnTo>
                    <a:pt x="21141" y="279060"/>
                  </a:lnTo>
                  <a:lnTo>
                    <a:pt x="23319" y="296473"/>
                  </a:lnTo>
                  <a:lnTo>
                    <a:pt x="25769" y="320037"/>
                  </a:lnTo>
                  <a:lnTo>
                    <a:pt x="2887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908009" y="1670470"/>
              <a:ext cx="131007" cy="207672"/>
            </a:xfrm>
            <a:custGeom>
              <a:avLst/>
              <a:gdLst/>
              <a:ahLst/>
              <a:cxnLst/>
              <a:rect l="0" t="0" r="0" b="0"/>
              <a:pathLst>
                <a:path w="131007" h="207672">
                  <a:moveTo>
                    <a:pt x="109949" y="40608"/>
                  </a:moveTo>
                  <a:lnTo>
                    <a:pt x="104081" y="31873"/>
                  </a:lnTo>
                  <a:lnTo>
                    <a:pt x="98516" y="24167"/>
                  </a:lnTo>
                  <a:lnTo>
                    <a:pt x="92712" y="16778"/>
                  </a:lnTo>
                  <a:lnTo>
                    <a:pt x="86459" y="10036"/>
                  </a:lnTo>
                  <a:lnTo>
                    <a:pt x="79481" y="4802"/>
                  </a:lnTo>
                  <a:lnTo>
                    <a:pt x="71705" y="1441"/>
                  </a:lnTo>
                  <a:lnTo>
                    <a:pt x="63376" y="0"/>
                  </a:lnTo>
                  <a:lnTo>
                    <a:pt x="54946" y="471"/>
                  </a:lnTo>
                  <a:lnTo>
                    <a:pt x="46685" y="2646"/>
                  </a:lnTo>
                  <a:lnTo>
                    <a:pt x="38683" y="6359"/>
                  </a:lnTo>
                  <a:lnTo>
                    <a:pt x="30930" y="11584"/>
                  </a:lnTo>
                  <a:lnTo>
                    <a:pt x="23392" y="18176"/>
                  </a:lnTo>
                  <a:lnTo>
                    <a:pt x="16346" y="26210"/>
                  </a:lnTo>
                  <a:lnTo>
                    <a:pt x="10367" y="36036"/>
                  </a:lnTo>
                  <a:lnTo>
                    <a:pt x="5683" y="47682"/>
                  </a:lnTo>
                  <a:lnTo>
                    <a:pt x="2368" y="60740"/>
                  </a:lnTo>
                  <a:lnTo>
                    <a:pt x="509" y="74568"/>
                  </a:lnTo>
                  <a:lnTo>
                    <a:pt x="0" y="88714"/>
                  </a:lnTo>
                  <a:lnTo>
                    <a:pt x="607" y="102788"/>
                  </a:lnTo>
                  <a:lnTo>
                    <a:pt x="2069" y="116382"/>
                  </a:lnTo>
                  <a:lnTo>
                    <a:pt x="4162" y="129333"/>
                  </a:lnTo>
                  <a:lnTo>
                    <a:pt x="6871" y="141503"/>
                  </a:lnTo>
                  <a:lnTo>
                    <a:pt x="10365" y="152691"/>
                  </a:lnTo>
                  <a:lnTo>
                    <a:pt x="14683" y="162887"/>
                  </a:lnTo>
                  <a:lnTo>
                    <a:pt x="19889" y="172227"/>
                  </a:lnTo>
                  <a:lnTo>
                    <a:pt x="26139" y="180897"/>
                  </a:lnTo>
                  <a:lnTo>
                    <a:pt x="33422" y="189053"/>
                  </a:lnTo>
                  <a:lnTo>
                    <a:pt x="41584" y="196345"/>
                  </a:lnTo>
                  <a:lnTo>
                    <a:pt x="50433" y="201960"/>
                  </a:lnTo>
                  <a:lnTo>
                    <a:pt x="59793" y="205586"/>
                  </a:lnTo>
                  <a:lnTo>
                    <a:pt x="69516" y="207375"/>
                  </a:lnTo>
                  <a:lnTo>
                    <a:pt x="79496" y="207671"/>
                  </a:lnTo>
                  <a:lnTo>
                    <a:pt x="89639" y="206834"/>
                  </a:lnTo>
                  <a:lnTo>
                    <a:pt x="99435" y="205135"/>
                  </a:lnTo>
                  <a:lnTo>
                    <a:pt x="108913" y="202477"/>
                  </a:lnTo>
                  <a:lnTo>
                    <a:pt x="118905" y="197516"/>
                  </a:lnTo>
                  <a:lnTo>
                    <a:pt x="131006" y="1880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081128" y="1500508"/>
              <a:ext cx="52644" cy="368498"/>
            </a:xfrm>
            <a:custGeom>
              <a:avLst/>
              <a:gdLst/>
              <a:ahLst/>
              <a:cxnLst/>
              <a:rect l="0" t="0" r="0" b="0"/>
              <a:pathLst>
                <a:path w="52644" h="368498">
                  <a:moveTo>
                    <a:pt x="1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8" y="50132"/>
                  </a:lnTo>
                  <a:lnTo>
                    <a:pt x="826" y="63812"/>
                  </a:lnTo>
                  <a:lnTo>
                    <a:pt x="2079" y="77042"/>
                  </a:lnTo>
                  <a:lnTo>
                    <a:pt x="3905" y="90185"/>
                  </a:lnTo>
                  <a:lnTo>
                    <a:pt x="6201" y="104209"/>
                  </a:lnTo>
                  <a:lnTo>
                    <a:pt x="8858" y="119607"/>
                  </a:lnTo>
                  <a:lnTo>
                    <a:pt x="11776" y="136390"/>
                  </a:lnTo>
                  <a:lnTo>
                    <a:pt x="14881" y="154345"/>
                  </a:lnTo>
                  <a:lnTo>
                    <a:pt x="18115" y="173195"/>
                  </a:lnTo>
                  <a:lnTo>
                    <a:pt x="21438" y="192209"/>
                  </a:lnTo>
                  <a:lnTo>
                    <a:pt x="24821" y="210275"/>
                  </a:lnTo>
                  <a:lnTo>
                    <a:pt x="28243" y="226864"/>
                  </a:lnTo>
                  <a:lnTo>
                    <a:pt x="31522" y="242134"/>
                  </a:lnTo>
                  <a:lnTo>
                    <a:pt x="34346" y="256625"/>
                  </a:lnTo>
                  <a:lnTo>
                    <a:pt x="36581" y="270744"/>
                  </a:lnTo>
                  <a:lnTo>
                    <a:pt x="38422" y="284552"/>
                  </a:lnTo>
                  <a:lnTo>
                    <a:pt x="40272" y="297845"/>
                  </a:lnTo>
                  <a:lnTo>
                    <a:pt x="42366" y="310528"/>
                  </a:lnTo>
                  <a:lnTo>
                    <a:pt x="44615" y="322387"/>
                  </a:lnTo>
                  <a:lnTo>
                    <a:pt x="46908" y="334295"/>
                  </a:lnTo>
                  <a:lnTo>
                    <a:pt x="49450" y="348415"/>
                  </a:lnTo>
                  <a:lnTo>
                    <a:pt x="52643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202862" y="1763720"/>
              <a:ext cx="25666" cy="136872"/>
            </a:xfrm>
            <a:custGeom>
              <a:avLst/>
              <a:gdLst/>
              <a:ahLst/>
              <a:cxnLst/>
              <a:rect l="0" t="0" r="0" b="0"/>
              <a:pathLst>
                <a:path w="25666" h="136872">
                  <a:moveTo>
                    <a:pt x="4609" y="0"/>
                  </a:moveTo>
                  <a:lnTo>
                    <a:pt x="1809" y="8802"/>
                  </a:lnTo>
                  <a:lnTo>
                    <a:pt x="307" y="17148"/>
                  </a:lnTo>
                  <a:lnTo>
                    <a:pt x="0" y="25847"/>
                  </a:lnTo>
                  <a:lnTo>
                    <a:pt x="680" y="34968"/>
                  </a:lnTo>
                  <a:lnTo>
                    <a:pt x="2147" y="44463"/>
                  </a:lnTo>
                  <a:lnTo>
                    <a:pt x="4216" y="54255"/>
                  </a:lnTo>
                  <a:lnTo>
                    <a:pt x="6726" y="64269"/>
                  </a:lnTo>
                  <a:lnTo>
                    <a:pt x="9549" y="74442"/>
                  </a:lnTo>
                  <a:lnTo>
                    <a:pt x="12586" y="84720"/>
                  </a:lnTo>
                  <a:lnTo>
                    <a:pt x="15618" y="94804"/>
                  </a:lnTo>
                  <a:lnTo>
                    <a:pt x="18595" y="105251"/>
                  </a:lnTo>
                  <a:lnTo>
                    <a:pt x="21776" y="118097"/>
                  </a:lnTo>
                  <a:lnTo>
                    <a:pt x="25665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196942" y="16268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291698" y="1747389"/>
              <a:ext cx="231628" cy="142674"/>
            </a:xfrm>
            <a:custGeom>
              <a:avLst/>
              <a:gdLst/>
              <a:ahLst/>
              <a:cxnLst/>
              <a:rect l="0" t="0" r="0" b="0"/>
              <a:pathLst>
                <a:path w="231628" h="142674">
                  <a:moveTo>
                    <a:pt x="0" y="16331"/>
                  </a:moveTo>
                  <a:lnTo>
                    <a:pt x="2934" y="27999"/>
                  </a:lnTo>
                  <a:lnTo>
                    <a:pt x="5717" y="38488"/>
                  </a:lnTo>
                  <a:lnTo>
                    <a:pt x="8617" y="48790"/>
                  </a:lnTo>
                  <a:lnTo>
                    <a:pt x="11657" y="59091"/>
                  </a:lnTo>
                  <a:lnTo>
                    <a:pt x="14822" y="69435"/>
                  </a:lnTo>
                  <a:lnTo>
                    <a:pt x="18086" y="79825"/>
                  </a:lnTo>
                  <a:lnTo>
                    <a:pt x="21424" y="90253"/>
                  </a:lnTo>
                  <a:lnTo>
                    <a:pt x="24815" y="100711"/>
                  </a:lnTo>
                  <a:lnTo>
                    <a:pt x="28227" y="111120"/>
                  </a:lnTo>
                  <a:lnTo>
                    <a:pt x="31074" y="118980"/>
                  </a:lnTo>
                  <a:lnTo>
                    <a:pt x="32603" y="120831"/>
                  </a:lnTo>
                  <a:lnTo>
                    <a:pt x="33075" y="117025"/>
                  </a:lnTo>
                  <a:lnTo>
                    <a:pt x="33011" y="108952"/>
                  </a:lnTo>
                  <a:lnTo>
                    <a:pt x="32757" y="98023"/>
                  </a:lnTo>
                  <a:lnTo>
                    <a:pt x="32477" y="85482"/>
                  </a:lnTo>
                  <a:lnTo>
                    <a:pt x="32248" y="72145"/>
                  </a:lnTo>
                  <a:lnTo>
                    <a:pt x="32578" y="59257"/>
                  </a:lnTo>
                  <a:lnTo>
                    <a:pt x="34382" y="48568"/>
                  </a:lnTo>
                  <a:lnTo>
                    <a:pt x="38038" y="40835"/>
                  </a:lnTo>
                  <a:lnTo>
                    <a:pt x="43272" y="36269"/>
                  </a:lnTo>
                  <a:lnTo>
                    <a:pt x="49465" y="35000"/>
                  </a:lnTo>
                  <a:lnTo>
                    <a:pt x="56142" y="36737"/>
                  </a:lnTo>
                  <a:lnTo>
                    <a:pt x="62876" y="40931"/>
                  </a:lnTo>
                  <a:lnTo>
                    <a:pt x="69230" y="47000"/>
                  </a:lnTo>
                  <a:lnTo>
                    <a:pt x="75028" y="54405"/>
                  </a:lnTo>
                  <a:lnTo>
                    <a:pt x="80824" y="61504"/>
                  </a:lnTo>
                  <a:lnTo>
                    <a:pt x="87311" y="64657"/>
                  </a:lnTo>
                  <a:lnTo>
                    <a:pt x="93755" y="62202"/>
                  </a:lnTo>
                  <a:lnTo>
                    <a:pt x="99251" y="55948"/>
                  </a:lnTo>
                  <a:lnTo>
                    <a:pt x="103905" y="47399"/>
                  </a:lnTo>
                  <a:lnTo>
                    <a:pt x="108038" y="37645"/>
                  </a:lnTo>
                  <a:lnTo>
                    <a:pt x="111897" y="27353"/>
                  </a:lnTo>
                  <a:lnTo>
                    <a:pt x="116108" y="17509"/>
                  </a:lnTo>
                  <a:lnTo>
                    <a:pt x="121662" y="9493"/>
                  </a:lnTo>
                  <a:lnTo>
                    <a:pt x="128979" y="3890"/>
                  </a:lnTo>
                  <a:lnTo>
                    <a:pt x="137652" y="756"/>
                  </a:lnTo>
                  <a:lnTo>
                    <a:pt x="146774" y="0"/>
                  </a:lnTo>
                  <a:lnTo>
                    <a:pt x="155756" y="1311"/>
                  </a:lnTo>
                  <a:lnTo>
                    <a:pt x="164376" y="4594"/>
                  </a:lnTo>
                  <a:lnTo>
                    <a:pt x="172610" y="10053"/>
                  </a:lnTo>
                  <a:lnTo>
                    <a:pt x="180513" y="17603"/>
                  </a:lnTo>
                  <a:lnTo>
                    <a:pt x="188158" y="26753"/>
                  </a:lnTo>
                  <a:lnTo>
                    <a:pt x="195611" y="36802"/>
                  </a:lnTo>
                  <a:lnTo>
                    <a:pt x="202919" y="47267"/>
                  </a:lnTo>
                  <a:lnTo>
                    <a:pt x="209797" y="58055"/>
                  </a:lnTo>
                  <a:lnTo>
                    <a:pt x="215656" y="69355"/>
                  </a:lnTo>
                  <a:lnTo>
                    <a:pt x="220261" y="81239"/>
                  </a:lnTo>
                  <a:lnTo>
                    <a:pt x="223699" y="93242"/>
                  </a:lnTo>
                  <a:lnTo>
                    <a:pt x="226544" y="105726"/>
                  </a:lnTo>
                  <a:lnTo>
                    <a:pt x="229045" y="120906"/>
                  </a:lnTo>
                  <a:lnTo>
                    <a:pt x="231627" y="1426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564159" y="1760059"/>
              <a:ext cx="159209" cy="109870"/>
            </a:xfrm>
            <a:custGeom>
              <a:avLst/>
              <a:gdLst/>
              <a:ahLst/>
              <a:cxnLst/>
              <a:rect l="0" t="0" r="0" b="0"/>
              <a:pathLst>
                <a:path w="159209" h="109870">
                  <a:moveTo>
                    <a:pt x="64451" y="77361"/>
                  </a:moveTo>
                  <a:lnTo>
                    <a:pt x="67318" y="68492"/>
                  </a:lnTo>
                  <a:lnTo>
                    <a:pt x="69460" y="59505"/>
                  </a:lnTo>
                  <a:lnTo>
                    <a:pt x="71053" y="49519"/>
                  </a:lnTo>
                  <a:lnTo>
                    <a:pt x="71888" y="38884"/>
                  </a:lnTo>
                  <a:lnTo>
                    <a:pt x="71441" y="28370"/>
                  </a:lnTo>
                  <a:lnTo>
                    <a:pt x="69527" y="18436"/>
                  </a:lnTo>
                  <a:lnTo>
                    <a:pt x="66117" y="9841"/>
                  </a:lnTo>
                  <a:lnTo>
                    <a:pt x="61160" y="3746"/>
                  </a:lnTo>
                  <a:lnTo>
                    <a:pt x="54792" y="549"/>
                  </a:lnTo>
                  <a:lnTo>
                    <a:pt x="47435" y="0"/>
                  </a:lnTo>
                  <a:lnTo>
                    <a:pt x="39665" y="1593"/>
                  </a:lnTo>
                  <a:lnTo>
                    <a:pt x="31858" y="4810"/>
                  </a:lnTo>
                  <a:lnTo>
                    <a:pt x="24331" y="9371"/>
                  </a:lnTo>
                  <a:lnTo>
                    <a:pt x="17430" y="15239"/>
                  </a:lnTo>
                  <a:lnTo>
                    <a:pt x="11282" y="22289"/>
                  </a:lnTo>
                  <a:lnTo>
                    <a:pt x="6154" y="30307"/>
                  </a:lnTo>
                  <a:lnTo>
                    <a:pt x="2532" y="39067"/>
                  </a:lnTo>
                  <a:lnTo>
                    <a:pt x="541" y="48368"/>
                  </a:lnTo>
                  <a:lnTo>
                    <a:pt x="0" y="58055"/>
                  </a:lnTo>
                  <a:lnTo>
                    <a:pt x="615" y="68011"/>
                  </a:lnTo>
                  <a:lnTo>
                    <a:pt x="2113" y="78138"/>
                  </a:lnTo>
                  <a:lnTo>
                    <a:pt x="4744" y="87887"/>
                  </a:lnTo>
                  <a:lnTo>
                    <a:pt x="9244" y="96295"/>
                  </a:lnTo>
                  <a:lnTo>
                    <a:pt x="15856" y="102937"/>
                  </a:lnTo>
                  <a:lnTo>
                    <a:pt x="24059" y="107565"/>
                  </a:lnTo>
                  <a:lnTo>
                    <a:pt x="32867" y="109855"/>
                  </a:lnTo>
                  <a:lnTo>
                    <a:pt x="41634" y="109869"/>
                  </a:lnTo>
                  <a:lnTo>
                    <a:pt x="49943" y="107795"/>
                  </a:lnTo>
                  <a:lnTo>
                    <a:pt x="57436" y="103753"/>
                  </a:lnTo>
                  <a:lnTo>
                    <a:pt x="64023" y="98003"/>
                  </a:lnTo>
                  <a:lnTo>
                    <a:pt x="69801" y="90893"/>
                  </a:lnTo>
                  <a:lnTo>
                    <a:pt x="74931" y="82759"/>
                  </a:lnTo>
                  <a:lnTo>
                    <a:pt x="79588" y="73918"/>
                  </a:lnTo>
                  <a:lnTo>
                    <a:pt x="84420" y="65791"/>
                  </a:lnTo>
                  <a:lnTo>
                    <a:pt x="90280" y="61547"/>
                  </a:lnTo>
                  <a:lnTo>
                    <a:pt x="96796" y="62200"/>
                  </a:lnTo>
                  <a:lnTo>
                    <a:pt x="103183" y="65634"/>
                  </a:lnTo>
                  <a:lnTo>
                    <a:pt x="109614" y="70349"/>
                  </a:lnTo>
                  <a:lnTo>
                    <a:pt x="116559" y="75402"/>
                  </a:lnTo>
                  <a:lnTo>
                    <a:pt x="124221" y="80325"/>
                  </a:lnTo>
                  <a:lnTo>
                    <a:pt x="132120" y="84625"/>
                  </a:lnTo>
                  <a:lnTo>
                    <a:pt x="140011" y="87942"/>
                  </a:lnTo>
                  <a:lnTo>
                    <a:pt x="148589" y="89442"/>
                  </a:lnTo>
                  <a:lnTo>
                    <a:pt x="159208" y="878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712837" y="1532093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1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83"/>
                  </a:lnTo>
                  <a:lnTo>
                    <a:pt x="178" y="58457"/>
                  </a:lnTo>
                  <a:lnTo>
                    <a:pt x="826" y="74931"/>
                  </a:lnTo>
                  <a:lnTo>
                    <a:pt x="2080" y="92499"/>
                  </a:lnTo>
                  <a:lnTo>
                    <a:pt x="3905" y="110842"/>
                  </a:lnTo>
                  <a:lnTo>
                    <a:pt x="6202" y="129447"/>
                  </a:lnTo>
                  <a:lnTo>
                    <a:pt x="8854" y="147993"/>
                  </a:lnTo>
                  <a:lnTo>
                    <a:pt x="11599" y="166360"/>
                  </a:lnTo>
                  <a:lnTo>
                    <a:pt x="14056" y="184530"/>
                  </a:lnTo>
                  <a:lnTo>
                    <a:pt x="16041" y="202523"/>
                  </a:lnTo>
                  <a:lnTo>
                    <a:pt x="17711" y="220046"/>
                  </a:lnTo>
                  <a:lnTo>
                    <a:pt x="19448" y="236520"/>
                  </a:lnTo>
                  <a:lnTo>
                    <a:pt x="21465" y="251710"/>
                  </a:lnTo>
                  <a:lnTo>
                    <a:pt x="23663" y="265641"/>
                  </a:lnTo>
                  <a:lnTo>
                    <a:pt x="25915" y="279997"/>
                  </a:lnTo>
                  <a:lnTo>
                    <a:pt x="28425" y="298275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607553" y="1668964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88306" y="0"/>
                  </a:lnTo>
                  <a:lnTo>
                    <a:pt x="177178" y="0"/>
                  </a:lnTo>
                  <a:lnTo>
                    <a:pt x="165575" y="0"/>
                  </a:lnTo>
                  <a:lnTo>
                    <a:pt x="153240" y="0"/>
                  </a:lnTo>
                  <a:lnTo>
                    <a:pt x="139932" y="0"/>
                  </a:lnTo>
                  <a:lnTo>
                    <a:pt x="125622" y="0"/>
                  </a:lnTo>
                  <a:lnTo>
                    <a:pt x="110446" y="0"/>
                  </a:lnTo>
                  <a:lnTo>
                    <a:pt x="94584" y="0"/>
                  </a:lnTo>
                  <a:lnTo>
                    <a:pt x="78231" y="0"/>
                  </a:lnTo>
                  <a:lnTo>
                    <a:pt x="62096" y="0"/>
                  </a:lnTo>
                  <a:lnTo>
                    <a:pt x="45712" y="0"/>
                  </a:lnTo>
                  <a:lnTo>
                    <a:pt x="2652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765480" y="1680858"/>
              <a:ext cx="136872" cy="151859"/>
            </a:xfrm>
            <a:custGeom>
              <a:avLst/>
              <a:gdLst/>
              <a:ahLst/>
              <a:cxnLst/>
              <a:rect l="0" t="0" r="0" b="0"/>
              <a:pathLst>
                <a:path w="136872" h="151859">
                  <a:moveTo>
                    <a:pt x="0" y="61805"/>
                  </a:moveTo>
                  <a:lnTo>
                    <a:pt x="14603" y="61738"/>
                  </a:lnTo>
                  <a:lnTo>
                    <a:pt x="27874" y="61098"/>
                  </a:lnTo>
                  <a:lnTo>
                    <a:pt x="41071" y="59802"/>
                  </a:lnTo>
                  <a:lnTo>
                    <a:pt x="54240" y="57942"/>
                  </a:lnTo>
                  <a:lnTo>
                    <a:pt x="67100" y="55625"/>
                  </a:lnTo>
                  <a:lnTo>
                    <a:pt x="79482" y="52950"/>
                  </a:lnTo>
                  <a:lnTo>
                    <a:pt x="90732" y="49680"/>
                  </a:lnTo>
                  <a:lnTo>
                    <a:pt x="99690" y="45276"/>
                  </a:lnTo>
                  <a:lnTo>
                    <a:pt x="105921" y="39539"/>
                  </a:lnTo>
                  <a:lnTo>
                    <a:pt x="109305" y="32737"/>
                  </a:lnTo>
                  <a:lnTo>
                    <a:pt x="109696" y="25408"/>
                  </a:lnTo>
                  <a:lnTo>
                    <a:pt x="107325" y="17938"/>
                  </a:lnTo>
                  <a:lnTo>
                    <a:pt x="102514" y="10992"/>
                  </a:lnTo>
                  <a:lnTo>
                    <a:pt x="95491" y="5553"/>
                  </a:lnTo>
                  <a:lnTo>
                    <a:pt x="86594" y="2016"/>
                  </a:lnTo>
                  <a:lnTo>
                    <a:pt x="76390" y="272"/>
                  </a:lnTo>
                  <a:lnTo>
                    <a:pt x="65558" y="0"/>
                  </a:lnTo>
                  <a:lnTo>
                    <a:pt x="54540" y="858"/>
                  </a:lnTo>
                  <a:lnTo>
                    <a:pt x="43704" y="2872"/>
                  </a:lnTo>
                  <a:lnTo>
                    <a:pt x="33428" y="6416"/>
                  </a:lnTo>
                  <a:lnTo>
                    <a:pt x="23866" y="11584"/>
                  </a:lnTo>
                  <a:lnTo>
                    <a:pt x="15460" y="18510"/>
                  </a:lnTo>
                  <a:lnTo>
                    <a:pt x="9017" y="27519"/>
                  </a:lnTo>
                  <a:lnTo>
                    <a:pt x="4800" y="38575"/>
                  </a:lnTo>
                  <a:lnTo>
                    <a:pt x="2765" y="51051"/>
                  </a:lnTo>
                  <a:lnTo>
                    <a:pt x="2829" y="63948"/>
                  </a:lnTo>
                  <a:lnTo>
                    <a:pt x="4726" y="76648"/>
                  </a:lnTo>
                  <a:lnTo>
                    <a:pt x="8250" y="88764"/>
                  </a:lnTo>
                  <a:lnTo>
                    <a:pt x="13349" y="99974"/>
                  </a:lnTo>
                  <a:lnTo>
                    <a:pt x="19846" y="110209"/>
                  </a:lnTo>
                  <a:lnTo>
                    <a:pt x="27478" y="119420"/>
                  </a:lnTo>
                  <a:lnTo>
                    <a:pt x="35969" y="127477"/>
                  </a:lnTo>
                  <a:lnTo>
                    <a:pt x="45092" y="134416"/>
                  </a:lnTo>
                  <a:lnTo>
                    <a:pt x="54827" y="140249"/>
                  </a:lnTo>
                  <a:lnTo>
                    <a:pt x="65348" y="144878"/>
                  </a:lnTo>
                  <a:lnTo>
                    <a:pt x="76672" y="148359"/>
                  </a:lnTo>
                  <a:lnTo>
                    <a:pt x="88282" y="150692"/>
                  </a:lnTo>
                  <a:lnTo>
                    <a:pt x="100451" y="151858"/>
                  </a:lnTo>
                  <a:lnTo>
                    <a:pt x="115365" y="150843"/>
                  </a:lnTo>
                  <a:lnTo>
                    <a:pt x="136871" y="1460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935532" y="1647907"/>
              <a:ext cx="133559" cy="200042"/>
            </a:xfrm>
            <a:custGeom>
              <a:avLst/>
              <a:gdLst/>
              <a:ahLst/>
              <a:cxnLst/>
              <a:rect l="0" t="0" r="0" b="0"/>
              <a:pathLst>
                <a:path w="133559" h="200042">
                  <a:moveTo>
                    <a:pt x="93161" y="0"/>
                  </a:moveTo>
                  <a:lnTo>
                    <a:pt x="81493" y="134"/>
                  </a:lnTo>
                  <a:lnTo>
                    <a:pt x="71005" y="1414"/>
                  </a:lnTo>
                  <a:lnTo>
                    <a:pt x="60707" y="4007"/>
                  </a:lnTo>
                  <a:lnTo>
                    <a:pt x="50578" y="7727"/>
                  </a:lnTo>
                  <a:lnTo>
                    <a:pt x="40883" y="12360"/>
                  </a:lnTo>
                  <a:lnTo>
                    <a:pt x="31752" y="17697"/>
                  </a:lnTo>
                  <a:lnTo>
                    <a:pt x="23322" y="23717"/>
                  </a:lnTo>
                  <a:lnTo>
                    <a:pt x="15808" y="30580"/>
                  </a:lnTo>
                  <a:lnTo>
                    <a:pt x="9251" y="38299"/>
                  </a:lnTo>
                  <a:lnTo>
                    <a:pt x="4019" y="46600"/>
                  </a:lnTo>
                  <a:lnTo>
                    <a:pt x="859" y="55017"/>
                  </a:lnTo>
                  <a:lnTo>
                    <a:pt x="0" y="63266"/>
                  </a:lnTo>
                  <a:lnTo>
                    <a:pt x="1373" y="71092"/>
                  </a:lnTo>
                  <a:lnTo>
                    <a:pt x="4877" y="78195"/>
                  </a:lnTo>
                  <a:lnTo>
                    <a:pt x="10238" y="84484"/>
                  </a:lnTo>
                  <a:lnTo>
                    <a:pt x="17243" y="89876"/>
                  </a:lnTo>
                  <a:lnTo>
                    <a:pt x="25830" y="94207"/>
                  </a:lnTo>
                  <a:lnTo>
                    <a:pt x="35820" y="97497"/>
                  </a:lnTo>
                  <a:lnTo>
                    <a:pt x="46779" y="100064"/>
                  </a:lnTo>
                  <a:lnTo>
                    <a:pt x="58126" y="102412"/>
                  </a:lnTo>
                  <a:lnTo>
                    <a:pt x="69492" y="104853"/>
                  </a:lnTo>
                  <a:lnTo>
                    <a:pt x="80563" y="107665"/>
                  </a:lnTo>
                  <a:lnTo>
                    <a:pt x="90998" y="111165"/>
                  </a:lnTo>
                  <a:lnTo>
                    <a:pt x="100677" y="115455"/>
                  </a:lnTo>
                  <a:lnTo>
                    <a:pt x="109498" y="120626"/>
                  </a:lnTo>
                  <a:lnTo>
                    <a:pt x="117286" y="126846"/>
                  </a:lnTo>
                  <a:lnTo>
                    <a:pt x="124030" y="134099"/>
                  </a:lnTo>
                  <a:lnTo>
                    <a:pt x="129393" y="142070"/>
                  </a:lnTo>
                  <a:lnTo>
                    <a:pt x="132641" y="150258"/>
                  </a:lnTo>
                  <a:lnTo>
                    <a:pt x="133558" y="158350"/>
                  </a:lnTo>
                  <a:lnTo>
                    <a:pt x="132226" y="166069"/>
                  </a:lnTo>
                  <a:lnTo>
                    <a:pt x="128748" y="173100"/>
                  </a:lnTo>
                  <a:lnTo>
                    <a:pt x="123404" y="179339"/>
                  </a:lnTo>
                  <a:lnTo>
                    <a:pt x="116411" y="184698"/>
                  </a:lnTo>
                  <a:lnTo>
                    <a:pt x="107832" y="189008"/>
                  </a:lnTo>
                  <a:lnTo>
                    <a:pt x="97862" y="192279"/>
                  </a:lnTo>
                  <a:lnTo>
                    <a:pt x="87383" y="194668"/>
                  </a:lnTo>
                  <a:lnTo>
                    <a:pt x="76848" y="196623"/>
                  </a:lnTo>
                  <a:lnTo>
                    <a:pt x="65339" y="198316"/>
                  </a:lnTo>
                  <a:lnTo>
                    <a:pt x="51047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155035" y="1826891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7409" y="9359"/>
                  </a:lnTo>
                  <a:lnTo>
                    <a:pt x="4939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353682" y="3114658"/>
            <a:ext cx="2597021" cy="461237"/>
            <a:chOff x="353682" y="3114658"/>
            <a:chExt cx="2597021" cy="461237"/>
          </a:xfrm>
        </p:grpSpPr>
        <p:sp>
          <p:nvSpPr>
            <p:cNvPr id="103" name="Freeform 102"/>
            <p:cNvSpPr/>
            <p:nvPr/>
          </p:nvSpPr>
          <p:spPr>
            <a:xfrm>
              <a:off x="402844" y="3283114"/>
              <a:ext cx="180696" cy="248169"/>
            </a:xfrm>
            <a:custGeom>
              <a:avLst/>
              <a:gdLst/>
              <a:ahLst/>
              <a:cxnLst/>
              <a:rect l="0" t="0" r="0" b="0"/>
              <a:pathLst>
                <a:path w="180696" h="248169">
                  <a:moveTo>
                    <a:pt x="30667" y="0"/>
                  </a:moveTo>
                  <a:lnTo>
                    <a:pt x="27800" y="8868"/>
                  </a:lnTo>
                  <a:lnTo>
                    <a:pt x="25658" y="17855"/>
                  </a:lnTo>
                  <a:lnTo>
                    <a:pt x="24050" y="27846"/>
                  </a:lnTo>
                  <a:lnTo>
                    <a:pt x="22697" y="38653"/>
                  </a:lnTo>
                  <a:lnTo>
                    <a:pt x="21200" y="49817"/>
                  </a:lnTo>
                  <a:lnTo>
                    <a:pt x="19345" y="60999"/>
                  </a:lnTo>
                  <a:lnTo>
                    <a:pt x="16910" y="71240"/>
                  </a:lnTo>
                  <a:lnTo>
                    <a:pt x="12880" y="78708"/>
                  </a:lnTo>
                  <a:lnTo>
                    <a:pt x="7374" y="81420"/>
                  </a:lnTo>
                  <a:lnTo>
                    <a:pt x="2870" y="79038"/>
                  </a:lnTo>
                  <a:lnTo>
                    <a:pt x="500" y="73681"/>
                  </a:lnTo>
                  <a:lnTo>
                    <a:pt x="0" y="66591"/>
                  </a:lnTo>
                  <a:lnTo>
                    <a:pt x="847" y="58389"/>
                  </a:lnTo>
                  <a:lnTo>
                    <a:pt x="2931" y="49603"/>
                  </a:lnTo>
                  <a:lnTo>
                    <a:pt x="6563" y="40781"/>
                  </a:lnTo>
                  <a:lnTo>
                    <a:pt x="11801" y="32232"/>
                  </a:lnTo>
                  <a:lnTo>
                    <a:pt x="18445" y="24526"/>
                  </a:lnTo>
                  <a:lnTo>
                    <a:pt x="26205" y="18560"/>
                  </a:lnTo>
                  <a:lnTo>
                    <a:pt x="34793" y="14667"/>
                  </a:lnTo>
                  <a:lnTo>
                    <a:pt x="43814" y="12849"/>
                  </a:lnTo>
                  <a:lnTo>
                    <a:pt x="52783" y="13059"/>
                  </a:lnTo>
                  <a:lnTo>
                    <a:pt x="61436" y="15055"/>
                  </a:lnTo>
                  <a:lnTo>
                    <a:pt x="69549" y="18645"/>
                  </a:lnTo>
                  <a:lnTo>
                    <a:pt x="76852" y="23788"/>
                  </a:lnTo>
                  <a:lnTo>
                    <a:pt x="83273" y="30320"/>
                  </a:lnTo>
                  <a:lnTo>
                    <a:pt x="88586" y="38143"/>
                  </a:lnTo>
                  <a:lnTo>
                    <a:pt x="92332" y="47296"/>
                  </a:lnTo>
                  <a:lnTo>
                    <a:pt x="94403" y="57667"/>
                  </a:lnTo>
                  <a:lnTo>
                    <a:pt x="94828" y="68716"/>
                  </a:lnTo>
                  <a:lnTo>
                    <a:pt x="93602" y="79591"/>
                  </a:lnTo>
                  <a:lnTo>
                    <a:pt x="90954" y="89794"/>
                  </a:lnTo>
                  <a:lnTo>
                    <a:pt x="89432" y="98030"/>
                  </a:lnTo>
                  <a:lnTo>
                    <a:pt x="91999" y="102894"/>
                  </a:lnTo>
                  <a:lnTo>
                    <a:pt x="97912" y="105157"/>
                  </a:lnTo>
                  <a:lnTo>
                    <a:pt x="106071" y="106324"/>
                  </a:lnTo>
                  <a:lnTo>
                    <a:pt x="115493" y="107789"/>
                  </a:lnTo>
                  <a:lnTo>
                    <a:pt x="125543" y="110209"/>
                  </a:lnTo>
                  <a:lnTo>
                    <a:pt x="135720" y="113702"/>
                  </a:lnTo>
                  <a:lnTo>
                    <a:pt x="145551" y="118141"/>
                  </a:lnTo>
                  <a:lnTo>
                    <a:pt x="154818" y="123339"/>
                  </a:lnTo>
                  <a:lnTo>
                    <a:pt x="163193" y="129597"/>
                  </a:lnTo>
                  <a:lnTo>
                    <a:pt x="170148" y="137681"/>
                  </a:lnTo>
                  <a:lnTo>
                    <a:pt x="175523" y="147844"/>
                  </a:lnTo>
                  <a:lnTo>
                    <a:pt x="179150" y="159414"/>
                  </a:lnTo>
                  <a:lnTo>
                    <a:pt x="180695" y="171103"/>
                  </a:lnTo>
                  <a:lnTo>
                    <a:pt x="180178" y="182145"/>
                  </a:lnTo>
                  <a:lnTo>
                    <a:pt x="177900" y="192319"/>
                  </a:lnTo>
                  <a:lnTo>
                    <a:pt x="174246" y="201679"/>
                  </a:lnTo>
                  <a:lnTo>
                    <a:pt x="169567" y="210371"/>
                  </a:lnTo>
                  <a:lnTo>
                    <a:pt x="163988" y="218395"/>
                  </a:lnTo>
                  <a:lnTo>
                    <a:pt x="157421" y="225580"/>
                  </a:lnTo>
                  <a:lnTo>
                    <a:pt x="149890" y="231898"/>
                  </a:lnTo>
                  <a:lnTo>
                    <a:pt x="141375" y="237297"/>
                  </a:lnTo>
                  <a:lnTo>
                    <a:pt x="131749" y="241626"/>
                  </a:lnTo>
                  <a:lnTo>
                    <a:pt x="121053" y="244903"/>
                  </a:lnTo>
                  <a:lnTo>
                    <a:pt x="109615" y="247122"/>
                  </a:lnTo>
                  <a:lnTo>
                    <a:pt x="97945" y="248168"/>
                  </a:lnTo>
                  <a:lnTo>
                    <a:pt x="86370" y="248101"/>
                  </a:lnTo>
                  <a:lnTo>
                    <a:pt x="75461" y="247253"/>
                  </a:lnTo>
                  <a:lnTo>
                    <a:pt x="65039" y="246069"/>
                  </a:lnTo>
                  <a:lnTo>
                    <a:pt x="54196" y="244448"/>
                  </a:lnTo>
                  <a:lnTo>
                    <a:pt x="41195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53682" y="3218891"/>
              <a:ext cx="370828" cy="357004"/>
            </a:xfrm>
            <a:custGeom>
              <a:avLst/>
              <a:gdLst/>
              <a:ahLst/>
              <a:cxnLst/>
              <a:rect l="0" t="0" r="0" b="0"/>
              <a:pathLst>
                <a:path w="370828" h="357004">
                  <a:moveTo>
                    <a:pt x="290399" y="43166"/>
                  </a:moveTo>
                  <a:lnTo>
                    <a:pt x="281597" y="37366"/>
                  </a:lnTo>
                  <a:lnTo>
                    <a:pt x="273250" y="32441"/>
                  </a:lnTo>
                  <a:lnTo>
                    <a:pt x="264547" y="27948"/>
                  </a:lnTo>
                  <a:lnTo>
                    <a:pt x="255253" y="24073"/>
                  </a:lnTo>
                  <a:lnTo>
                    <a:pt x="245110" y="21356"/>
                  </a:lnTo>
                  <a:lnTo>
                    <a:pt x="234065" y="20001"/>
                  </a:lnTo>
                  <a:lnTo>
                    <a:pt x="222225" y="19900"/>
                  </a:lnTo>
                  <a:lnTo>
                    <a:pt x="209755" y="20817"/>
                  </a:lnTo>
                  <a:lnTo>
                    <a:pt x="196817" y="22511"/>
                  </a:lnTo>
                  <a:lnTo>
                    <a:pt x="183707" y="24935"/>
                  </a:lnTo>
                  <a:lnTo>
                    <a:pt x="170834" y="28232"/>
                  </a:lnTo>
                  <a:lnTo>
                    <a:pt x="158394" y="32409"/>
                  </a:lnTo>
                  <a:lnTo>
                    <a:pt x="146245" y="37349"/>
                  </a:lnTo>
                  <a:lnTo>
                    <a:pt x="134015" y="42888"/>
                  </a:lnTo>
                  <a:lnTo>
                    <a:pt x="121495" y="48884"/>
                  </a:lnTo>
                  <a:lnTo>
                    <a:pt x="108967" y="55538"/>
                  </a:lnTo>
                  <a:lnTo>
                    <a:pt x="97082" y="63369"/>
                  </a:lnTo>
                  <a:lnTo>
                    <a:pt x="86160" y="72556"/>
                  </a:lnTo>
                  <a:lnTo>
                    <a:pt x="76200" y="82658"/>
                  </a:lnTo>
                  <a:lnTo>
                    <a:pt x="67049" y="92824"/>
                  </a:lnTo>
                  <a:lnTo>
                    <a:pt x="58523" y="102553"/>
                  </a:lnTo>
                  <a:lnTo>
                    <a:pt x="50458" y="111863"/>
                  </a:lnTo>
                  <a:lnTo>
                    <a:pt x="42721" y="121102"/>
                  </a:lnTo>
                  <a:lnTo>
                    <a:pt x="35217" y="130500"/>
                  </a:lnTo>
                  <a:lnTo>
                    <a:pt x="28040" y="140134"/>
                  </a:lnTo>
                  <a:lnTo>
                    <a:pt x="21446" y="149995"/>
                  </a:lnTo>
                  <a:lnTo>
                    <a:pt x="15535" y="160048"/>
                  </a:lnTo>
                  <a:lnTo>
                    <a:pt x="10414" y="170412"/>
                  </a:lnTo>
                  <a:lnTo>
                    <a:pt x="6272" y="181354"/>
                  </a:lnTo>
                  <a:lnTo>
                    <a:pt x="3122" y="192972"/>
                  </a:lnTo>
                  <a:lnTo>
                    <a:pt x="990" y="205044"/>
                  </a:lnTo>
                  <a:lnTo>
                    <a:pt x="0" y="217148"/>
                  </a:lnTo>
                  <a:lnTo>
                    <a:pt x="115" y="229029"/>
                  </a:lnTo>
                  <a:lnTo>
                    <a:pt x="1327" y="240617"/>
                  </a:lnTo>
                  <a:lnTo>
                    <a:pt x="3736" y="251932"/>
                  </a:lnTo>
                  <a:lnTo>
                    <a:pt x="7281" y="263018"/>
                  </a:lnTo>
                  <a:lnTo>
                    <a:pt x="11780" y="273769"/>
                  </a:lnTo>
                  <a:lnTo>
                    <a:pt x="17016" y="283922"/>
                  </a:lnTo>
                  <a:lnTo>
                    <a:pt x="22795" y="293384"/>
                  </a:lnTo>
                  <a:lnTo>
                    <a:pt x="28963" y="302214"/>
                  </a:lnTo>
                  <a:lnTo>
                    <a:pt x="35401" y="310531"/>
                  </a:lnTo>
                  <a:lnTo>
                    <a:pt x="42037" y="318457"/>
                  </a:lnTo>
                  <a:lnTo>
                    <a:pt x="49136" y="325933"/>
                  </a:lnTo>
                  <a:lnTo>
                    <a:pt x="57274" y="332734"/>
                  </a:lnTo>
                  <a:lnTo>
                    <a:pt x="66685" y="338789"/>
                  </a:lnTo>
                  <a:lnTo>
                    <a:pt x="77447" y="344007"/>
                  </a:lnTo>
                  <a:lnTo>
                    <a:pt x="89654" y="348214"/>
                  </a:lnTo>
                  <a:lnTo>
                    <a:pt x="103198" y="351414"/>
                  </a:lnTo>
                  <a:lnTo>
                    <a:pt x="117683" y="353749"/>
                  </a:lnTo>
                  <a:lnTo>
                    <a:pt x="132543" y="355407"/>
                  </a:lnTo>
                  <a:lnTo>
                    <a:pt x="147418" y="356554"/>
                  </a:lnTo>
                  <a:lnTo>
                    <a:pt x="161996" y="357003"/>
                  </a:lnTo>
                  <a:lnTo>
                    <a:pt x="175938" y="356249"/>
                  </a:lnTo>
                  <a:lnTo>
                    <a:pt x="189134" y="354111"/>
                  </a:lnTo>
                  <a:lnTo>
                    <a:pt x="201809" y="350707"/>
                  </a:lnTo>
                  <a:lnTo>
                    <a:pt x="214401" y="346281"/>
                  </a:lnTo>
                  <a:lnTo>
                    <a:pt x="227171" y="341076"/>
                  </a:lnTo>
                  <a:lnTo>
                    <a:pt x="240039" y="335142"/>
                  </a:lnTo>
                  <a:lnTo>
                    <a:pt x="252685" y="328335"/>
                  </a:lnTo>
                  <a:lnTo>
                    <a:pt x="264931" y="320647"/>
                  </a:lnTo>
                  <a:lnTo>
                    <a:pt x="276595" y="312197"/>
                  </a:lnTo>
                  <a:lnTo>
                    <a:pt x="287429" y="303148"/>
                  </a:lnTo>
                  <a:lnTo>
                    <a:pt x="297379" y="293651"/>
                  </a:lnTo>
                  <a:lnTo>
                    <a:pt x="306553" y="283833"/>
                  </a:lnTo>
                  <a:lnTo>
                    <a:pt x="315108" y="273791"/>
                  </a:lnTo>
                  <a:lnTo>
                    <a:pt x="323196" y="263586"/>
                  </a:lnTo>
                  <a:lnTo>
                    <a:pt x="330783" y="253107"/>
                  </a:lnTo>
                  <a:lnTo>
                    <a:pt x="337659" y="242079"/>
                  </a:lnTo>
                  <a:lnTo>
                    <a:pt x="343768" y="230393"/>
                  </a:lnTo>
                  <a:lnTo>
                    <a:pt x="349193" y="217934"/>
                  </a:lnTo>
                  <a:lnTo>
                    <a:pt x="354072" y="204505"/>
                  </a:lnTo>
                  <a:lnTo>
                    <a:pt x="358535" y="190102"/>
                  </a:lnTo>
                  <a:lnTo>
                    <a:pt x="362533" y="175022"/>
                  </a:lnTo>
                  <a:lnTo>
                    <a:pt x="365846" y="159755"/>
                  </a:lnTo>
                  <a:lnTo>
                    <a:pt x="368404" y="144603"/>
                  </a:lnTo>
                  <a:lnTo>
                    <a:pt x="370123" y="129837"/>
                  </a:lnTo>
                  <a:lnTo>
                    <a:pt x="370827" y="115769"/>
                  </a:lnTo>
                  <a:lnTo>
                    <a:pt x="370516" y="102493"/>
                  </a:lnTo>
                  <a:lnTo>
                    <a:pt x="369171" y="89934"/>
                  </a:lnTo>
                  <a:lnTo>
                    <a:pt x="366674" y="77952"/>
                  </a:lnTo>
                  <a:lnTo>
                    <a:pt x="363063" y="66410"/>
                  </a:lnTo>
                  <a:lnTo>
                    <a:pt x="358352" y="55350"/>
                  </a:lnTo>
                  <a:lnTo>
                    <a:pt x="352440" y="44989"/>
                  </a:lnTo>
                  <a:lnTo>
                    <a:pt x="345389" y="35392"/>
                  </a:lnTo>
                  <a:lnTo>
                    <a:pt x="337384" y="26641"/>
                  </a:lnTo>
                  <a:lnTo>
                    <a:pt x="328641" y="18909"/>
                  </a:lnTo>
                  <a:lnTo>
                    <a:pt x="319349" y="12199"/>
                  </a:lnTo>
                  <a:lnTo>
                    <a:pt x="309500" y="6693"/>
                  </a:lnTo>
                  <a:lnTo>
                    <a:pt x="298904" y="2818"/>
                  </a:lnTo>
                  <a:lnTo>
                    <a:pt x="287520" y="656"/>
                  </a:lnTo>
                  <a:lnTo>
                    <a:pt x="275604" y="0"/>
                  </a:lnTo>
                  <a:lnTo>
                    <a:pt x="263605" y="539"/>
                  </a:lnTo>
                  <a:lnTo>
                    <a:pt x="251794" y="1973"/>
                  </a:lnTo>
                  <a:lnTo>
                    <a:pt x="240253" y="4052"/>
                  </a:lnTo>
                  <a:lnTo>
                    <a:pt x="228970" y="6584"/>
                  </a:lnTo>
                  <a:lnTo>
                    <a:pt x="217908" y="9426"/>
                  </a:lnTo>
                  <a:lnTo>
                    <a:pt x="207278" y="12326"/>
                  </a:lnTo>
                  <a:lnTo>
                    <a:pt x="196396" y="15201"/>
                  </a:lnTo>
                  <a:lnTo>
                    <a:pt x="183188" y="18299"/>
                  </a:lnTo>
                  <a:lnTo>
                    <a:pt x="164057" y="22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37403" y="3239747"/>
              <a:ext cx="185704" cy="284155"/>
            </a:xfrm>
            <a:custGeom>
              <a:avLst/>
              <a:gdLst/>
              <a:ahLst/>
              <a:cxnLst/>
              <a:rect l="0" t="0" r="0" b="0"/>
              <a:pathLst>
                <a:path w="185704" h="284155">
                  <a:moveTo>
                    <a:pt x="185703" y="53896"/>
                  </a:moveTo>
                  <a:lnTo>
                    <a:pt x="179769" y="45161"/>
                  </a:lnTo>
                  <a:lnTo>
                    <a:pt x="173564" y="37455"/>
                  </a:lnTo>
                  <a:lnTo>
                    <a:pt x="166468" y="30058"/>
                  </a:lnTo>
                  <a:lnTo>
                    <a:pt x="158528" y="22969"/>
                  </a:lnTo>
                  <a:lnTo>
                    <a:pt x="149882" y="16439"/>
                  </a:lnTo>
                  <a:lnTo>
                    <a:pt x="140683" y="10576"/>
                  </a:lnTo>
                  <a:lnTo>
                    <a:pt x="130910" y="5656"/>
                  </a:lnTo>
                  <a:lnTo>
                    <a:pt x="120372" y="2183"/>
                  </a:lnTo>
                  <a:lnTo>
                    <a:pt x="109035" y="299"/>
                  </a:lnTo>
                  <a:lnTo>
                    <a:pt x="97322" y="0"/>
                  </a:lnTo>
                  <a:lnTo>
                    <a:pt x="85992" y="1313"/>
                  </a:lnTo>
                  <a:lnTo>
                    <a:pt x="75448" y="4084"/>
                  </a:lnTo>
                  <a:lnTo>
                    <a:pt x="65742" y="8044"/>
                  </a:lnTo>
                  <a:lnTo>
                    <a:pt x="56763" y="12911"/>
                  </a:lnTo>
                  <a:lnTo>
                    <a:pt x="48357" y="18447"/>
                  </a:lnTo>
                  <a:lnTo>
                    <a:pt x="40541" y="24790"/>
                  </a:lnTo>
                  <a:lnTo>
                    <a:pt x="33504" y="32411"/>
                  </a:lnTo>
                  <a:lnTo>
                    <a:pt x="27284" y="41462"/>
                  </a:lnTo>
                  <a:lnTo>
                    <a:pt x="21782" y="51642"/>
                  </a:lnTo>
                  <a:lnTo>
                    <a:pt x="16852" y="62392"/>
                  </a:lnTo>
                  <a:lnTo>
                    <a:pt x="12354" y="73337"/>
                  </a:lnTo>
                  <a:lnTo>
                    <a:pt x="8332" y="84617"/>
                  </a:lnTo>
                  <a:lnTo>
                    <a:pt x="5004" y="96781"/>
                  </a:lnTo>
                  <a:lnTo>
                    <a:pt x="2434" y="110067"/>
                  </a:lnTo>
                  <a:lnTo>
                    <a:pt x="709" y="124091"/>
                  </a:lnTo>
                  <a:lnTo>
                    <a:pt x="0" y="138051"/>
                  </a:lnTo>
                  <a:lnTo>
                    <a:pt x="303" y="151484"/>
                  </a:lnTo>
                  <a:lnTo>
                    <a:pt x="1473" y="164436"/>
                  </a:lnTo>
                  <a:lnTo>
                    <a:pt x="3321" y="177273"/>
                  </a:lnTo>
                  <a:lnTo>
                    <a:pt x="5677" y="190232"/>
                  </a:lnTo>
                  <a:lnTo>
                    <a:pt x="8562" y="203070"/>
                  </a:lnTo>
                  <a:lnTo>
                    <a:pt x="12177" y="215171"/>
                  </a:lnTo>
                  <a:lnTo>
                    <a:pt x="16571" y="226240"/>
                  </a:lnTo>
                  <a:lnTo>
                    <a:pt x="21658" y="236302"/>
                  </a:lnTo>
                  <a:lnTo>
                    <a:pt x="27297" y="245521"/>
                  </a:lnTo>
                  <a:lnTo>
                    <a:pt x="33359" y="254088"/>
                  </a:lnTo>
                  <a:lnTo>
                    <a:pt x="40057" y="262011"/>
                  </a:lnTo>
                  <a:lnTo>
                    <a:pt x="47918" y="269120"/>
                  </a:lnTo>
                  <a:lnTo>
                    <a:pt x="57130" y="275376"/>
                  </a:lnTo>
                  <a:lnTo>
                    <a:pt x="67418" y="280391"/>
                  </a:lnTo>
                  <a:lnTo>
                    <a:pt x="78241" y="283397"/>
                  </a:lnTo>
                  <a:lnTo>
                    <a:pt x="89225" y="284154"/>
                  </a:lnTo>
                  <a:lnTo>
                    <a:pt x="100192" y="282882"/>
                  </a:lnTo>
                  <a:lnTo>
                    <a:pt x="111081" y="279976"/>
                  </a:lnTo>
                  <a:lnTo>
                    <a:pt x="121880" y="275839"/>
                  </a:lnTo>
                  <a:lnTo>
                    <a:pt x="132435" y="270811"/>
                  </a:lnTo>
                  <a:lnTo>
                    <a:pt x="142457" y="265153"/>
                  </a:lnTo>
                  <a:lnTo>
                    <a:pt x="151821" y="259063"/>
                  </a:lnTo>
                  <a:lnTo>
                    <a:pt x="160274" y="252789"/>
                  </a:lnTo>
                  <a:lnTo>
                    <a:pt x="168176" y="245927"/>
                  </a:lnTo>
                  <a:lnTo>
                    <a:pt x="176219" y="236760"/>
                  </a:lnTo>
                  <a:lnTo>
                    <a:pt x="185703" y="222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116856" y="3367557"/>
              <a:ext cx="179992" cy="110556"/>
            </a:xfrm>
            <a:custGeom>
              <a:avLst/>
              <a:gdLst/>
              <a:ahLst/>
              <a:cxnLst/>
              <a:rect l="0" t="0" r="0" b="0"/>
              <a:pathLst>
                <a:path w="179992" h="110556">
                  <a:moveTo>
                    <a:pt x="74706" y="62956"/>
                  </a:moveTo>
                  <a:lnTo>
                    <a:pt x="80373" y="56954"/>
                  </a:lnTo>
                  <a:lnTo>
                    <a:pt x="84017" y="50110"/>
                  </a:lnTo>
                  <a:lnTo>
                    <a:pt x="85917" y="41731"/>
                  </a:lnTo>
                  <a:lnTo>
                    <a:pt x="86073" y="32449"/>
                  </a:lnTo>
                  <a:lnTo>
                    <a:pt x="84157" y="23432"/>
                  </a:lnTo>
                  <a:lnTo>
                    <a:pt x="80179" y="15340"/>
                  </a:lnTo>
                  <a:lnTo>
                    <a:pt x="74433" y="8638"/>
                  </a:lnTo>
                  <a:lnTo>
                    <a:pt x="67301" y="3828"/>
                  </a:lnTo>
                  <a:lnTo>
                    <a:pt x="59145" y="979"/>
                  </a:lnTo>
                  <a:lnTo>
                    <a:pt x="50419" y="0"/>
                  </a:lnTo>
                  <a:lnTo>
                    <a:pt x="41650" y="841"/>
                  </a:lnTo>
                  <a:lnTo>
                    <a:pt x="33133" y="3293"/>
                  </a:lnTo>
                  <a:lnTo>
                    <a:pt x="25111" y="7206"/>
                  </a:lnTo>
                  <a:lnTo>
                    <a:pt x="17870" y="12572"/>
                  </a:lnTo>
                  <a:lnTo>
                    <a:pt x="11489" y="19257"/>
                  </a:lnTo>
                  <a:lnTo>
                    <a:pt x="6204" y="27185"/>
                  </a:lnTo>
                  <a:lnTo>
                    <a:pt x="2476" y="36409"/>
                  </a:lnTo>
                  <a:lnTo>
                    <a:pt x="417" y="46832"/>
                  </a:lnTo>
                  <a:lnTo>
                    <a:pt x="0" y="58085"/>
                  </a:lnTo>
                  <a:lnTo>
                    <a:pt x="1232" y="69631"/>
                  </a:lnTo>
                  <a:lnTo>
                    <a:pt x="3953" y="81116"/>
                  </a:lnTo>
                  <a:lnTo>
                    <a:pt x="8049" y="91759"/>
                  </a:lnTo>
                  <a:lnTo>
                    <a:pt x="13539" y="100309"/>
                  </a:lnTo>
                  <a:lnTo>
                    <a:pt x="20299" y="106268"/>
                  </a:lnTo>
                  <a:lnTo>
                    <a:pt x="27938" y="109640"/>
                  </a:lnTo>
                  <a:lnTo>
                    <a:pt x="35903" y="110555"/>
                  </a:lnTo>
                  <a:lnTo>
                    <a:pt x="43845" y="109355"/>
                  </a:lnTo>
                  <a:lnTo>
                    <a:pt x="51464" y="106315"/>
                  </a:lnTo>
                  <a:lnTo>
                    <a:pt x="58428" y="101551"/>
                  </a:lnTo>
                  <a:lnTo>
                    <a:pt x="64623" y="95277"/>
                  </a:lnTo>
                  <a:lnTo>
                    <a:pt x="69952" y="87628"/>
                  </a:lnTo>
                  <a:lnTo>
                    <a:pt x="74241" y="78592"/>
                  </a:lnTo>
                  <a:lnTo>
                    <a:pt x="77525" y="68360"/>
                  </a:lnTo>
                  <a:lnTo>
                    <a:pt x="80851" y="59609"/>
                  </a:lnTo>
                  <a:lnTo>
                    <a:pt x="85128" y="55873"/>
                  </a:lnTo>
                  <a:lnTo>
                    <a:pt x="89759" y="56619"/>
                  </a:lnTo>
                  <a:lnTo>
                    <a:pt x="94713" y="60178"/>
                  </a:lnTo>
                  <a:lnTo>
                    <a:pt x="100404" y="64979"/>
                  </a:lnTo>
                  <a:lnTo>
                    <a:pt x="107449" y="69681"/>
                  </a:lnTo>
                  <a:lnTo>
                    <a:pt x="116038" y="73622"/>
                  </a:lnTo>
                  <a:lnTo>
                    <a:pt x="125804" y="76476"/>
                  </a:lnTo>
                  <a:lnTo>
                    <a:pt x="137180" y="78151"/>
                  </a:lnTo>
                  <a:lnTo>
                    <a:pt x="153404" y="77667"/>
                  </a:lnTo>
                  <a:lnTo>
                    <a:pt x="179991" y="734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333751" y="3313684"/>
              <a:ext cx="110496" cy="127192"/>
            </a:xfrm>
            <a:custGeom>
              <a:avLst/>
              <a:gdLst/>
              <a:ahLst/>
              <a:cxnLst/>
              <a:rect l="0" t="0" r="0" b="0"/>
              <a:pathLst>
                <a:path w="110496" h="127192">
                  <a:moveTo>
                    <a:pt x="78910" y="11544"/>
                  </a:moveTo>
                  <a:lnTo>
                    <a:pt x="72975" y="5878"/>
                  </a:lnTo>
                  <a:lnTo>
                    <a:pt x="66771" y="2234"/>
                  </a:lnTo>
                  <a:lnTo>
                    <a:pt x="59679" y="329"/>
                  </a:lnTo>
                  <a:lnTo>
                    <a:pt x="51912" y="0"/>
                  </a:lnTo>
                  <a:lnTo>
                    <a:pt x="43914" y="1268"/>
                  </a:lnTo>
                  <a:lnTo>
                    <a:pt x="35977" y="3997"/>
                  </a:lnTo>
                  <a:lnTo>
                    <a:pt x="28376" y="8090"/>
                  </a:lnTo>
                  <a:lnTo>
                    <a:pt x="21431" y="13574"/>
                  </a:lnTo>
                  <a:lnTo>
                    <a:pt x="15252" y="20337"/>
                  </a:lnTo>
                  <a:lnTo>
                    <a:pt x="9935" y="28315"/>
                  </a:lnTo>
                  <a:lnTo>
                    <a:pt x="5655" y="37573"/>
                  </a:lnTo>
                  <a:lnTo>
                    <a:pt x="2413" y="48018"/>
                  </a:lnTo>
                  <a:lnTo>
                    <a:pt x="387" y="59286"/>
                  </a:lnTo>
                  <a:lnTo>
                    <a:pt x="0" y="70841"/>
                  </a:lnTo>
                  <a:lnTo>
                    <a:pt x="1338" y="82343"/>
                  </a:lnTo>
                  <a:lnTo>
                    <a:pt x="4355" y="93335"/>
                  </a:lnTo>
                  <a:lnTo>
                    <a:pt x="9046" y="103185"/>
                  </a:lnTo>
                  <a:lnTo>
                    <a:pt x="15238" y="111648"/>
                  </a:lnTo>
                  <a:lnTo>
                    <a:pt x="22649" y="118499"/>
                  </a:lnTo>
                  <a:lnTo>
                    <a:pt x="30985" y="123360"/>
                  </a:lnTo>
                  <a:lnTo>
                    <a:pt x="39996" y="126219"/>
                  </a:lnTo>
                  <a:lnTo>
                    <a:pt x="49485" y="127191"/>
                  </a:lnTo>
                  <a:lnTo>
                    <a:pt x="59306" y="126340"/>
                  </a:lnTo>
                  <a:lnTo>
                    <a:pt x="69343" y="123892"/>
                  </a:lnTo>
                  <a:lnTo>
                    <a:pt x="79067" y="120471"/>
                  </a:lnTo>
                  <a:lnTo>
                    <a:pt x="88490" y="116677"/>
                  </a:lnTo>
                  <a:lnTo>
                    <a:pt x="98438" y="112180"/>
                  </a:lnTo>
                  <a:lnTo>
                    <a:pt x="110495" y="106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508638" y="3326734"/>
              <a:ext cx="188293" cy="114233"/>
            </a:xfrm>
            <a:custGeom>
              <a:avLst/>
              <a:gdLst/>
              <a:ahLst/>
              <a:cxnLst/>
              <a:rect l="0" t="0" r="0" b="0"/>
              <a:pathLst>
                <a:path w="188293" h="114233">
                  <a:moveTo>
                    <a:pt x="104064" y="40608"/>
                  </a:moveTo>
                  <a:lnTo>
                    <a:pt x="98197" y="31874"/>
                  </a:lnTo>
                  <a:lnTo>
                    <a:pt x="92632" y="24167"/>
                  </a:lnTo>
                  <a:lnTo>
                    <a:pt x="86828" y="16778"/>
                  </a:lnTo>
                  <a:lnTo>
                    <a:pt x="80575" y="10036"/>
                  </a:lnTo>
                  <a:lnTo>
                    <a:pt x="73597" y="4802"/>
                  </a:lnTo>
                  <a:lnTo>
                    <a:pt x="65820" y="1441"/>
                  </a:lnTo>
                  <a:lnTo>
                    <a:pt x="57491" y="0"/>
                  </a:lnTo>
                  <a:lnTo>
                    <a:pt x="49061" y="471"/>
                  </a:lnTo>
                  <a:lnTo>
                    <a:pt x="40800" y="2646"/>
                  </a:lnTo>
                  <a:lnTo>
                    <a:pt x="32798" y="6359"/>
                  </a:lnTo>
                  <a:lnTo>
                    <a:pt x="25045" y="11584"/>
                  </a:lnTo>
                  <a:lnTo>
                    <a:pt x="17511" y="18168"/>
                  </a:lnTo>
                  <a:lnTo>
                    <a:pt x="10639" y="25855"/>
                  </a:lnTo>
                  <a:lnTo>
                    <a:pt x="5308" y="34386"/>
                  </a:lnTo>
                  <a:lnTo>
                    <a:pt x="1873" y="43530"/>
                  </a:lnTo>
                  <a:lnTo>
                    <a:pt x="210" y="53109"/>
                  </a:lnTo>
                  <a:lnTo>
                    <a:pt x="0" y="62992"/>
                  </a:lnTo>
                  <a:lnTo>
                    <a:pt x="904" y="73075"/>
                  </a:lnTo>
                  <a:lnTo>
                    <a:pt x="2949" y="82964"/>
                  </a:lnTo>
                  <a:lnTo>
                    <a:pt x="6515" y="91999"/>
                  </a:lnTo>
                  <a:lnTo>
                    <a:pt x="11689" y="99879"/>
                  </a:lnTo>
                  <a:lnTo>
                    <a:pt x="18279" y="106323"/>
                  </a:lnTo>
                  <a:lnTo>
                    <a:pt x="25998" y="110902"/>
                  </a:lnTo>
                  <a:lnTo>
                    <a:pt x="34557" y="113563"/>
                  </a:lnTo>
                  <a:lnTo>
                    <a:pt x="43558" y="114232"/>
                  </a:lnTo>
                  <a:lnTo>
                    <a:pt x="52512" y="112644"/>
                  </a:lnTo>
                  <a:lnTo>
                    <a:pt x="61155" y="108874"/>
                  </a:lnTo>
                  <a:lnTo>
                    <a:pt x="69261" y="103260"/>
                  </a:lnTo>
                  <a:lnTo>
                    <a:pt x="76559" y="96214"/>
                  </a:lnTo>
                  <a:lnTo>
                    <a:pt x="82991" y="88131"/>
                  </a:lnTo>
                  <a:lnTo>
                    <a:pt x="88845" y="80140"/>
                  </a:lnTo>
                  <a:lnTo>
                    <a:pt x="95439" y="74283"/>
                  </a:lnTo>
                  <a:lnTo>
                    <a:pt x="103453" y="71498"/>
                  </a:lnTo>
                  <a:lnTo>
                    <a:pt x="111830" y="71147"/>
                  </a:lnTo>
                  <a:lnTo>
                    <a:pt x="120426" y="72344"/>
                  </a:lnTo>
                  <a:lnTo>
                    <a:pt x="129473" y="74307"/>
                  </a:lnTo>
                  <a:lnTo>
                    <a:pt x="140440" y="76537"/>
                  </a:lnTo>
                  <a:lnTo>
                    <a:pt x="157650" y="79212"/>
                  </a:lnTo>
                  <a:lnTo>
                    <a:pt x="188292" y="827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746695" y="3300577"/>
              <a:ext cx="140425" cy="117427"/>
            </a:xfrm>
            <a:custGeom>
              <a:avLst/>
              <a:gdLst/>
              <a:ahLst/>
              <a:cxnLst/>
              <a:rect l="0" t="0" r="0" b="0"/>
              <a:pathLst>
                <a:path w="140425" h="117427">
                  <a:moveTo>
                    <a:pt x="76577" y="3594"/>
                  </a:moveTo>
                  <a:lnTo>
                    <a:pt x="67776" y="861"/>
                  </a:lnTo>
                  <a:lnTo>
                    <a:pt x="59429" y="0"/>
                  </a:lnTo>
                  <a:lnTo>
                    <a:pt x="50735" y="990"/>
                  </a:lnTo>
                  <a:lnTo>
                    <a:pt x="41787" y="3529"/>
                  </a:lnTo>
                  <a:lnTo>
                    <a:pt x="32940" y="7313"/>
                  </a:lnTo>
                  <a:lnTo>
                    <a:pt x="24411" y="12058"/>
                  </a:lnTo>
                  <a:lnTo>
                    <a:pt x="16568" y="17836"/>
                  </a:lnTo>
                  <a:lnTo>
                    <a:pt x="9987" y="25063"/>
                  </a:lnTo>
                  <a:lnTo>
                    <a:pt x="4872" y="33842"/>
                  </a:lnTo>
                  <a:lnTo>
                    <a:pt x="1423" y="43838"/>
                  </a:lnTo>
                  <a:lnTo>
                    <a:pt x="0" y="54463"/>
                  </a:lnTo>
                  <a:lnTo>
                    <a:pt x="603" y="65309"/>
                  </a:lnTo>
                  <a:lnTo>
                    <a:pt x="3109" y="76013"/>
                  </a:lnTo>
                  <a:lnTo>
                    <a:pt x="7448" y="86194"/>
                  </a:lnTo>
                  <a:lnTo>
                    <a:pt x="13405" y="95690"/>
                  </a:lnTo>
                  <a:lnTo>
                    <a:pt x="20826" y="104048"/>
                  </a:lnTo>
                  <a:lnTo>
                    <a:pt x="29701" y="110458"/>
                  </a:lnTo>
                  <a:lnTo>
                    <a:pt x="39887" y="114657"/>
                  </a:lnTo>
                  <a:lnTo>
                    <a:pt x="50979" y="116850"/>
                  </a:lnTo>
                  <a:lnTo>
                    <a:pt x="62416" y="117426"/>
                  </a:lnTo>
                  <a:lnTo>
                    <a:pt x="73842" y="116775"/>
                  </a:lnTo>
                  <a:lnTo>
                    <a:pt x="84954" y="115071"/>
                  </a:lnTo>
                  <a:lnTo>
                    <a:pt x="95416" y="112267"/>
                  </a:lnTo>
                  <a:lnTo>
                    <a:pt x="105113" y="108418"/>
                  </a:lnTo>
                  <a:lnTo>
                    <a:pt x="113947" y="103531"/>
                  </a:lnTo>
                  <a:lnTo>
                    <a:pt x="121742" y="97495"/>
                  </a:lnTo>
                  <a:lnTo>
                    <a:pt x="128498" y="90352"/>
                  </a:lnTo>
                  <a:lnTo>
                    <a:pt x="134036" y="82114"/>
                  </a:lnTo>
                  <a:lnTo>
                    <a:pt x="137935" y="72681"/>
                  </a:lnTo>
                  <a:lnTo>
                    <a:pt x="140103" y="62127"/>
                  </a:lnTo>
                  <a:lnTo>
                    <a:pt x="140424" y="51125"/>
                  </a:lnTo>
                  <a:lnTo>
                    <a:pt x="138595" y="40812"/>
                  </a:lnTo>
                  <a:lnTo>
                    <a:pt x="134664" y="31777"/>
                  </a:lnTo>
                  <a:lnTo>
                    <a:pt x="129026" y="24217"/>
                  </a:lnTo>
                  <a:lnTo>
                    <a:pt x="121482" y="17471"/>
                  </a:lnTo>
                  <a:lnTo>
                    <a:pt x="109136" y="10954"/>
                  </a:lnTo>
                  <a:lnTo>
                    <a:pt x="87106" y="3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212827" y="3114658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89"/>
                  </a:lnTo>
                  <a:lnTo>
                    <a:pt x="4" y="83261"/>
                  </a:lnTo>
                  <a:lnTo>
                    <a:pt x="177" y="101189"/>
                  </a:lnTo>
                  <a:lnTo>
                    <a:pt x="825" y="119509"/>
                  </a:lnTo>
                  <a:lnTo>
                    <a:pt x="2079" y="137858"/>
                  </a:lnTo>
                  <a:lnTo>
                    <a:pt x="3904" y="155921"/>
                  </a:lnTo>
                  <a:lnTo>
                    <a:pt x="6201" y="173355"/>
                  </a:lnTo>
                  <a:lnTo>
                    <a:pt x="8857" y="190039"/>
                  </a:lnTo>
                  <a:lnTo>
                    <a:pt x="11775" y="205870"/>
                  </a:lnTo>
                  <a:lnTo>
                    <a:pt x="14880" y="220670"/>
                  </a:lnTo>
                  <a:lnTo>
                    <a:pt x="18109" y="234439"/>
                  </a:lnTo>
                  <a:lnTo>
                    <a:pt x="21271" y="247262"/>
                  </a:lnTo>
                  <a:lnTo>
                    <a:pt x="24350" y="260681"/>
                  </a:lnTo>
                  <a:lnTo>
                    <a:pt x="27615" y="278113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139127" y="3219943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56721" y="2867"/>
                  </a:lnTo>
                  <a:lnTo>
                    <a:pt x="145592" y="5009"/>
                  </a:lnTo>
                  <a:lnTo>
                    <a:pt x="133998" y="6616"/>
                  </a:lnTo>
                  <a:lnTo>
                    <a:pt x="122010" y="7970"/>
                  </a:lnTo>
                  <a:lnTo>
                    <a:pt x="109998" y="9467"/>
                  </a:lnTo>
                  <a:lnTo>
                    <a:pt x="98191" y="11317"/>
                  </a:lnTo>
                  <a:lnTo>
                    <a:pt x="86492" y="13557"/>
                  </a:lnTo>
                  <a:lnTo>
                    <a:pt x="74575" y="16138"/>
                  </a:lnTo>
                  <a:lnTo>
                    <a:pt x="62276" y="18983"/>
                  </a:lnTo>
                  <a:lnTo>
                    <a:pt x="49993" y="21870"/>
                  </a:lnTo>
                  <a:lnTo>
                    <a:pt x="37293" y="24728"/>
                  </a:lnTo>
                  <a:lnTo>
                    <a:pt x="21936" y="2780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349697" y="3219943"/>
              <a:ext cx="105286" cy="168186"/>
            </a:xfrm>
            <a:custGeom>
              <a:avLst/>
              <a:gdLst/>
              <a:ahLst/>
              <a:cxnLst/>
              <a:rect l="0" t="0" r="0" b="0"/>
              <a:pathLst>
                <a:path w="105286" h="168186">
                  <a:moveTo>
                    <a:pt x="0" y="73700"/>
                  </a:moveTo>
                  <a:lnTo>
                    <a:pt x="2934" y="82501"/>
                  </a:lnTo>
                  <a:lnTo>
                    <a:pt x="5716" y="90848"/>
                  </a:lnTo>
                  <a:lnTo>
                    <a:pt x="8616" y="99547"/>
                  </a:lnTo>
                  <a:lnTo>
                    <a:pt x="11656" y="108667"/>
                  </a:lnTo>
                  <a:lnTo>
                    <a:pt x="14821" y="118162"/>
                  </a:lnTo>
                  <a:lnTo>
                    <a:pt x="18085" y="127954"/>
                  </a:lnTo>
                  <a:lnTo>
                    <a:pt x="21423" y="137969"/>
                  </a:lnTo>
                  <a:lnTo>
                    <a:pt x="24814" y="148142"/>
                  </a:lnTo>
                  <a:lnTo>
                    <a:pt x="28227" y="158358"/>
                  </a:lnTo>
                  <a:lnTo>
                    <a:pt x="31069" y="166090"/>
                  </a:lnTo>
                  <a:lnTo>
                    <a:pt x="32426" y="168185"/>
                  </a:lnTo>
                  <a:lnTo>
                    <a:pt x="32249" y="165611"/>
                  </a:lnTo>
                  <a:lnTo>
                    <a:pt x="30932" y="160002"/>
                  </a:lnTo>
                  <a:lnTo>
                    <a:pt x="28852" y="152529"/>
                  </a:lnTo>
                  <a:lnTo>
                    <a:pt x="26275" y="143919"/>
                  </a:lnTo>
                  <a:lnTo>
                    <a:pt x="23382" y="134605"/>
                  </a:lnTo>
                  <a:lnTo>
                    <a:pt x="20447" y="124687"/>
                  </a:lnTo>
                  <a:lnTo>
                    <a:pt x="17851" y="114017"/>
                  </a:lnTo>
                  <a:lnTo>
                    <a:pt x="15780" y="102571"/>
                  </a:lnTo>
                  <a:lnTo>
                    <a:pt x="14557" y="90606"/>
                  </a:lnTo>
                  <a:lnTo>
                    <a:pt x="14718" y="78572"/>
                  </a:lnTo>
                  <a:lnTo>
                    <a:pt x="16427" y="66744"/>
                  </a:lnTo>
                  <a:lnTo>
                    <a:pt x="19694" y="55531"/>
                  </a:lnTo>
                  <a:lnTo>
                    <a:pt x="24553" y="45533"/>
                  </a:lnTo>
                  <a:lnTo>
                    <a:pt x="30858" y="36960"/>
                  </a:lnTo>
                  <a:lnTo>
                    <a:pt x="38344" y="29696"/>
                  </a:lnTo>
                  <a:lnTo>
                    <a:pt x="46730" y="23493"/>
                  </a:lnTo>
                  <a:lnTo>
                    <a:pt x="55766" y="18098"/>
                  </a:lnTo>
                  <a:lnTo>
                    <a:pt x="64995" y="13441"/>
                  </a:lnTo>
                  <a:lnTo>
                    <a:pt x="74767" y="9178"/>
                  </a:lnTo>
                  <a:lnTo>
                    <a:pt x="87055" y="493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506783" y="3225903"/>
              <a:ext cx="106127" cy="131804"/>
            </a:xfrm>
            <a:custGeom>
              <a:avLst/>
              <a:gdLst/>
              <a:ahLst/>
              <a:cxnLst/>
              <a:rect l="0" t="0" r="0" b="0"/>
              <a:pathLst>
                <a:path w="106127" h="131804">
                  <a:moveTo>
                    <a:pt x="11370" y="57211"/>
                  </a:moveTo>
                  <a:lnTo>
                    <a:pt x="20171" y="60011"/>
                  </a:lnTo>
                  <a:lnTo>
                    <a:pt x="28518" y="61513"/>
                  </a:lnTo>
                  <a:lnTo>
                    <a:pt x="37217" y="61819"/>
                  </a:lnTo>
                  <a:lnTo>
                    <a:pt x="46338" y="61140"/>
                  </a:lnTo>
                  <a:lnTo>
                    <a:pt x="55833" y="59672"/>
                  </a:lnTo>
                  <a:lnTo>
                    <a:pt x="65615" y="57594"/>
                  </a:lnTo>
                  <a:lnTo>
                    <a:pt x="75284" y="54739"/>
                  </a:lnTo>
                  <a:lnTo>
                    <a:pt x="84161" y="50620"/>
                  </a:lnTo>
                  <a:lnTo>
                    <a:pt x="91927" y="45076"/>
                  </a:lnTo>
                  <a:lnTo>
                    <a:pt x="98122" y="38404"/>
                  </a:lnTo>
                  <a:lnTo>
                    <a:pt x="102001" y="31164"/>
                  </a:lnTo>
                  <a:lnTo>
                    <a:pt x="103375" y="23748"/>
                  </a:lnTo>
                  <a:lnTo>
                    <a:pt x="102194" y="16669"/>
                  </a:lnTo>
                  <a:lnTo>
                    <a:pt x="98294" y="10608"/>
                  </a:lnTo>
                  <a:lnTo>
                    <a:pt x="91862" y="5840"/>
                  </a:lnTo>
                  <a:lnTo>
                    <a:pt x="83495" y="2455"/>
                  </a:lnTo>
                  <a:lnTo>
                    <a:pt x="73988" y="543"/>
                  </a:lnTo>
                  <a:lnTo>
                    <a:pt x="63898" y="0"/>
                  </a:lnTo>
                  <a:lnTo>
                    <a:pt x="53535" y="751"/>
                  </a:lnTo>
                  <a:lnTo>
                    <a:pt x="43053" y="2842"/>
                  </a:lnTo>
                  <a:lnTo>
                    <a:pt x="32537" y="6179"/>
                  </a:lnTo>
                  <a:lnTo>
                    <a:pt x="22510" y="10876"/>
                  </a:lnTo>
                  <a:lnTo>
                    <a:pt x="13908" y="17309"/>
                  </a:lnTo>
                  <a:lnTo>
                    <a:pt x="7132" y="25524"/>
                  </a:lnTo>
                  <a:lnTo>
                    <a:pt x="2413" y="35125"/>
                  </a:lnTo>
                  <a:lnTo>
                    <a:pt x="61" y="45478"/>
                  </a:lnTo>
                  <a:lnTo>
                    <a:pt x="0" y="56143"/>
                  </a:lnTo>
                  <a:lnTo>
                    <a:pt x="1873" y="66894"/>
                  </a:lnTo>
                  <a:lnTo>
                    <a:pt x="5247" y="77639"/>
                  </a:lnTo>
                  <a:lnTo>
                    <a:pt x="9735" y="88335"/>
                  </a:lnTo>
                  <a:lnTo>
                    <a:pt x="15185" y="98653"/>
                  </a:lnTo>
                  <a:lnTo>
                    <a:pt x="21664" y="107983"/>
                  </a:lnTo>
                  <a:lnTo>
                    <a:pt x="29133" y="116065"/>
                  </a:lnTo>
                  <a:lnTo>
                    <a:pt x="37434" y="122645"/>
                  </a:lnTo>
                  <a:lnTo>
                    <a:pt x="46385" y="127317"/>
                  </a:lnTo>
                  <a:lnTo>
                    <a:pt x="55807" y="130054"/>
                  </a:lnTo>
                  <a:lnTo>
                    <a:pt x="65299" y="131280"/>
                  </a:lnTo>
                  <a:lnTo>
                    <a:pt x="75277" y="131803"/>
                  </a:lnTo>
                  <a:lnTo>
                    <a:pt x="87733" y="131672"/>
                  </a:lnTo>
                  <a:lnTo>
                    <a:pt x="106126" y="130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667933" y="3203465"/>
              <a:ext cx="123962" cy="127644"/>
            </a:xfrm>
            <a:custGeom>
              <a:avLst/>
              <a:gdLst/>
              <a:ahLst/>
              <a:cxnLst/>
              <a:rect l="0" t="0" r="0" b="0"/>
              <a:pathLst>
                <a:path w="123962" h="127644">
                  <a:moveTo>
                    <a:pt x="8147" y="79649"/>
                  </a:moveTo>
                  <a:lnTo>
                    <a:pt x="14149" y="73915"/>
                  </a:lnTo>
                  <a:lnTo>
                    <a:pt x="20994" y="69631"/>
                  </a:lnTo>
                  <a:lnTo>
                    <a:pt x="29377" y="66416"/>
                  </a:lnTo>
                  <a:lnTo>
                    <a:pt x="38832" y="63709"/>
                  </a:lnTo>
                  <a:lnTo>
                    <a:pt x="48497" y="60716"/>
                  </a:lnTo>
                  <a:lnTo>
                    <a:pt x="57843" y="57005"/>
                  </a:lnTo>
                  <a:lnTo>
                    <a:pt x="66370" y="52180"/>
                  </a:lnTo>
                  <a:lnTo>
                    <a:pt x="73477" y="45722"/>
                  </a:lnTo>
                  <a:lnTo>
                    <a:pt x="78968" y="37535"/>
                  </a:lnTo>
                  <a:lnTo>
                    <a:pt x="82347" y="28477"/>
                  </a:lnTo>
                  <a:lnTo>
                    <a:pt x="82665" y="20092"/>
                  </a:lnTo>
                  <a:lnTo>
                    <a:pt x="79692" y="13206"/>
                  </a:lnTo>
                  <a:lnTo>
                    <a:pt x="73799" y="7945"/>
                  </a:lnTo>
                  <a:lnTo>
                    <a:pt x="65576" y="4101"/>
                  </a:lnTo>
                  <a:lnTo>
                    <a:pt x="55614" y="1384"/>
                  </a:lnTo>
                  <a:lnTo>
                    <a:pt x="44729" y="0"/>
                  </a:lnTo>
                  <a:lnTo>
                    <a:pt x="33904" y="636"/>
                  </a:lnTo>
                  <a:lnTo>
                    <a:pt x="23688" y="3507"/>
                  </a:lnTo>
                  <a:lnTo>
                    <a:pt x="14698" y="8551"/>
                  </a:lnTo>
                  <a:lnTo>
                    <a:pt x="7790" y="15681"/>
                  </a:lnTo>
                  <a:lnTo>
                    <a:pt x="3221" y="24623"/>
                  </a:lnTo>
                  <a:lnTo>
                    <a:pt x="762" y="34846"/>
                  </a:lnTo>
                  <a:lnTo>
                    <a:pt x="0" y="45684"/>
                  </a:lnTo>
                  <a:lnTo>
                    <a:pt x="522" y="56702"/>
                  </a:lnTo>
                  <a:lnTo>
                    <a:pt x="2138" y="67537"/>
                  </a:lnTo>
                  <a:lnTo>
                    <a:pt x="4882" y="77812"/>
                  </a:lnTo>
                  <a:lnTo>
                    <a:pt x="8691" y="87383"/>
                  </a:lnTo>
                  <a:lnTo>
                    <a:pt x="13550" y="96132"/>
                  </a:lnTo>
                  <a:lnTo>
                    <a:pt x="19568" y="103871"/>
                  </a:lnTo>
                  <a:lnTo>
                    <a:pt x="26699" y="110593"/>
                  </a:lnTo>
                  <a:lnTo>
                    <a:pt x="34929" y="116280"/>
                  </a:lnTo>
                  <a:lnTo>
                    <a:pt x="44356" y="120809"/>
                  </a:lnTo>
                  <a:lnTo>
                    <a:pt x="54912" y="124224"/>
                  </a:lnTo>
                  <a:lnTo>
                    <a:pt x="66186" y="126512"/>
                  </a:lnTo>
                  <a:lnTo>
                    <a:pt x="78829" y="127643"/>
                  </a:lnTo>
                  <a:lnTo>
                    <a:pt x="96185" y="126600"/>
                  </a:lnTo>
                  <a:lnTo>
                    <a:pt x="123961" y="1217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823480" y="3188358"/>
              <a:ext cx="127223" cy="189514"/>
            </a:xfrm>
            <a:custGeom>
              <a:avLst/>
              <a:gdLst/>
              <a:ahLst/>
              <a:cxnLst/>
              <a:rect l="0" t="0" r="0" b="0"/>
              <a:pathLst>
                <a:path w="127223" h="189514">
                  <a:moveTo>
                    <a:pt x="105285" y="0"/>
                  </a:moveTo>
                  <a:lnTo>
                    <a:pt x="93683" y="3000"/>
                  </a:lnTo>
                  <a:lnTo>
                    <a:pt x="83835" y="6423"/>
                  </a:lnTo>
                  <a:lnTo>
                    <a:pt x="74830" y="10619"/>
                  </a:lnTo>
                  <a:lnTo>
                    <a:pt x="66388" y="15519"/>
                  </a:lnTo>
                  <a:lnTo>
                    <a:pt x="58361" y="21000"/>
                  </a:lnTo>
                  <a:lnTo>
                    <a:pt x="50651" y="26935"/>
                  </a:lnTo>
                  <a:lnTo>
                    <a:pt x="43665" y="33370"/>
                  </a:lnTo>
                  <a:lnTo>
                    <a:pt x="38259" y="40517"/>
                  </a:lnTo>
                  <a:lnTo>
                    <a:pt x="34788" y="48420"/>
                  </a:lnTo>
                  <a:lnTo>
                    <a:pt x="33612" y="56506"/>
                  </a:lnTo>
                  <a:lnTo>
                    <a:pt x="35325" y="63714"/>
                  </a:lnTo>
                  <a:lnTo>
                    <a:pt x="39961" y="69526"/>
                  </a:lnTo>
                  <a:lnTo>
                    <a:pt x="46955" y="74086"/>
                  </a:lnTo>
                  <a:lnTo>
                    <a:pt x="55459" y="77920"/>
                  </a:lnTo>
                  <a:lnTo>
                    <a:pt x="64837" y="81425"/>
                  </a:lnTo>
                  <a:lnTo>
                    <a:pt x="74703" y="84816"/>
                  </a:lnTo>
                  <a:lnTo>
                    <a:pt x="84844" y="88187"/>
                  </a:lnTo>
                  <a:lnTo>
                    <a:pt x="95127" y="91589"/>
                  </a:lnTo>
                  <a:lnTo>
                    <a:pt x="104996" y="95521"/>
                  </a:lnTo>
                  <a:lnTo>
                    <a:pt x="113492" y="100905"/>
                  </a:lnTo>
                  <a:lnTo>
                    <a:pt x="120197" y="108115"/>
                  </a:lnTo>
                  <a:lnTo>
                    <a:pt x="124867" y="116720"/>
                  </a:lnTo>
                  <a:lnTo>
                    <a:pt x="127187" y="125797"/>
                  </a:lnTo>
                  <a:lnTo>
                    <a:pt x="127222" y="134747"/>
                  </a:lnTo>
                  <a:lnTo>
                    <a:pt x="125162" y="143176"/>
                  </a:lnTo>
                  <a:lnTo>
                    <a:pt x="121129" y="150750"/>
                  </a:lnTo>
                  <a:lnTo>
                    <a:pt x="115381" y="157387"/>
                  </a:lnTo>
                  <a:lnTo>
                    <a:pt x="108103" y="163028"/>
                  </a:lnTo>
                  <a:lnTo>
                    <a:pt x="99323" y="167533"/>
                  </a:lnTo>
                  <a:lnTo>
                    <a:pt x="89202" y="170944"/>
                  </a:lnTo>
                  <a:lnTo>
                    <a:pt x="78153" y="173594"/>
                  </a:lnTo>
                  <a:lnTo>
                    <a:pt x="66745" y="175997"/>
                  </a:lnTo>
                  <a:lnTo>
                    <a:pt x="55343" y="178466"/>
                  </a:lnTo>
                  <a:lnTo>
                    <a:pt x="44349" y="180968"/>
                  </a:lnTo>
                  <a:lnTo>
                    <a:pt x="33119" y="183460"/>
                  </a:lnTo>
                  <a:lnTo>
                    <a:pt x="19551" y="18616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225687" y="3219203"/>
            <a:ext cx="461131" cy="161701"/>
            <a:chOff x="3225687" y="3219203"/>
            <a:chExt cx="461131" cy="161701"/>
          </a:xfrm>
        </p:grpSpPr>
        <p:sp>
          <p:nvSpPr>
            <p:cNvPr id="117" name="Freeform 116"/>
            <p:cNvSpPr/>
            <p:nvPr/>
          </p:nvSpPr>
          <p:spPr>
            <a:xfrm>
              <a:off x="3225687" y="3232477"/>
              <a:ext cx="155804" cy="148427"/>
            </a:xfrm>
            <a:custGeom>
              <a:avLst/>
              <a:gdLst/>
              <a:ahLst/>
              <a:cxnLst/>
              <a:rect l="0" t="0" r="0" b="0"/>
              <a:pathLst>
                <a:path w="155804" h="148427">
                  <a:moveTo>
                    <a:pt x="82104" y="61166"/>
                  </a:moveTo>
                  <a:lnTo>
                    <a:pt x="87770" y="55231"/>
                  </a:lnTo>
                  <a:lnTo>
                    <a:pt x="91414" y="49026"/>
                  </a:lnTo>
                  <a:lnTo>
                    <a:pt x="93319" y="41935"/>
                  </a:lnTo>
                  <a:lnTo>
                    <a:pt x="93647" y="34168"/>
                  </a:lnTo>
                  <a:lnTo>
                    <a:pt x="92380" y="26169"/>
                  </a:lnTo>
                  <a:lnTo>
                    <a:pt x="89646" y="18242"/>
                  </a:lnTo>
                  <a:lnTo>
                    <a:pt x="85379" y="10986"/>
                  </a:lnTo>
                  <a:lnTo>
                    <a:pt x="79248" y="5338"/>
                  </a:lnTo>
                  <a:lnTo>
                    <a:pt x="71246" y="1665"/>
                  </a:lnTo>
                  <a:lnTo>
                    <a:pt x="61960" y="0"/>
                  </a:lnTo>
                  <a:lnTo>
                    <a:pt x="52351" y="313"/>
                  </a:lnTo>
                  <a:lnTo>
                    <a:pt x="43009" y="2382"/>
                  </a:lnTo>
                  <a:lnTo>
                    <a:pt x="34300" y="6193"/>
                  </a:lnTo>
                  <a:lnTo>
                    <a:pt x="26529" y="12015"/>
                  </a:lnTo>
                  <a:lnTo>
                    <a:pt x="19757" y="19817"/>
                  </a:lnTo>
                  <a:lnTo>
                    <a:pt x="14024" y="29308"/>
                  </a:lnTo>
                  <a:lnTo>
                    <a:pt x="9456" y="40118"/>
                  </a:lnTo>
                  <a:lnTo>
                    <a:pt x="6007" y="51908"/>
                  </a:lnTo>
                  <a:lnTo>
                    <a:pt x="3502" y="64400"/>
                  </a:lnTo>
                  <a:lnTo>
                    <a:pt x="1728" y="77382"/>
                  </a:lnTo>
                  <a:lnTo>
                    <a:pt x="503" y="90696"/>
                  </a:lnTo>
                  <a:lnTo>
                    <a:pt x="0" y="103906"/>
                  </a:lnTo>
                  <a:lnTo>
                    <a:pt x="719" y="116324"/>
                  </a:lnTo>
                  <a:lnTo>
                    <a:pt x="2838" y="127619"/>
                  </a:lnTo>
                  <a:lnTo>
                    <a:pt x="6399" y="137169"/>
                  </a:lnTo>
                  <a:lnTo>
                    <a:pt x="11463" y="143923"/>
                  </a:lnTo>
                  <a:lnTo>
                    <a:pt x="17904" y="147570"/>
                  </a:lnTo>
                  <a:lnTo>
                    <a:pt x="25314" y="148426"/>
                  </a:lnTo>
                  <a:lnTo>
                    <a:pt x="33118" y="147040"/>
                  </a:lnTo>
                  <a:lnTo>
                    <a:pt x="40948" y="143962"/>
                  </a:lnTo>
                  <a:lnTo>
                    <a:pt x="48491" y="139494"/>
                  </a:lnTo>
                  <a:lnTo>
                    <a:pt x="55403" y="133689"/>
                  </a:lnTo>
                  <a:lnTo>
                    <a:pt x="61563" y="126677"/>
                  </a:lnTo>
                  <a:lnTo>
                    <a:pt x="66869" y="118514"/>
                  </a:lnTo>
                  <a:lnTo>
                    <a:pt x="71142" y="109125"/>
                  </a:lnTo>
                  <a:lnTo>
                    <a:pt x="74415" y="98652"/>
                  </a:lnTo>
                  <a:lnTo>
                    <a:pt x="77733" y="89734"/>
                  </a:lnTo>
                  <a:lnTo>
                    <a:pt x="82005" y="86044"/>
                  </a:lnTo>
                  <a:lnTo>
                    <a:pt x="86633" y="87359"/>
                  </a:lnTo>
                  <a:lnTo>
                    <a:pt x="91580" y="92123"/>
                  </a:lnTo>
                  <a:lnTo>
                    <a:pt x="97097" y="98721"/>
                  </a:lnTo>
                  <a:lnTo>
                    <a:pt x="103493" y="105702"/>
                  </a:lnTo>
                  <a:lnTo>
                    <a:pt x="110829" y="112290"/>
                  </a:lnTo>
                  <a:lnTo>
                    <a:pt x="118731" y="118097"/>
                  </a:lnTo>
                  <a:lnTo>
                    <a:pt x="127379" y="123423"/>
                  </a:lnTo>
                  <a:lnTo>
                    <a:pt x="138650" y="128727"/>
                  </a:lnTo>
                  <a:lnTo>
                    <a:pt x="155803" y="1348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409884" y="3219203"/>
              <a:ext cx="76892" cy="129419"/>
            </a:xfrm>
            <a:custGeom>
              <a:avLst/>
              <a:gdLst/>
              <a:ahLst/>
              <a:cxnLst/>
              <a:rect l="0" t="0" r="0" b="0"/>
              <a:pathLst>
                <a:path w="76892" h="129419">
                  <a:moveTo>
                    <a:pt x="3192" y="84968"/>
                  </a:moveTo>
                  <a:lnTo>
                    <a:pt x="6126" y="96703"/>
                  </a:lnTo>
                  <a:lnTo>
                    <a:pt x="8908" y="107832"/>
                  </a:lnTo>
                  <a:lnTo>
                    <a:pt x="11771" y="119331"/>
                  </a:lnTo>
                  <a:lnTo>
                    <a:pt x="13488" y="127829"/>
                  </a:lnTo>
                  <a:lnTo>
                    <a:pt x="12882" y="129418"/>
                  </a:lnTo>
                  <a:lnTo>
                    <a:pt x="10979" y="125754"/>
                  </a:lnTo>
                  <a:lnTo>
                    <a:pt x="8438" y="118249"/>
                  </a:lnTo>
                  <a:lnTo>
                    <a:pt x="5550" y="107859"/>
                  </a:lnTo>
                  <a:lnTo>
                    <a:pt x="2782" y="95659"/>
                  </a:lnTo>
                  <a:lnTo>
                    <a:pt x="828" y="82864"/>
                  </a:lnTo>
                  <a:lnTo>
                    <a:pt x="0" y="70190"/>
                  </a:lnTo>
                  <a:lnTo>
                    <a:pt x="427" y="58072"/>
                  </a:lnTo>
                  <a:lnTo>
                    <a:pt x="2234" y="46851"/>
                  </a:lnTo>
                  <a:lnTo>
                    <a:pt x="5343" y="36603"/>
                  </a:lnTo>
                  <a:lnTo>
                    <a:pt x="9702" y="27381"/>
                  </a:lnTo>
                  <a:lnTo>
                    <a:pt x="15368" y="19316"/>
                  </a:lnTo>
                  <a:lnTo>
                    <a:pt x="22246" y="12375"/>
                  </a:lnTo>
                  <a:lnTo>
                    <a:pt x="30053" y="6723"/>
                  </a:lnTo>
                  <a:lnTo>
                    <a:pt x="39378" y="2354"/>
                  </a:lnTo>
                  <a:lnTo>
                    <a:pt x="53273" y="0"/>
                  </a:lnTo>
                  <a:lnTo>
                    <a:pt x="76891" y="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528889" y="3222860"/>
              <a:ext cx="157929" cy="145479"/>
            </a:xfrm>
            <a:custGeom>
              <a:avLst/>
              <a:gdLst/>
              <a:ahLst/>
              <a:cxnLst/>
              <a:rect l="0" t="0" r="0" b="0"/>
              <a:pathLst>
                <a:path w="157929" h="145479">
                  <a:moveTo>
                    <a:pt x="0" y="60254"/>
                  </a:moveTo>
                  <a:lnTo>
                    <a:pt x="8802" y="63188"/>
                  </a:lnTo>
                  <a:lnTo>
                    <a:pt x="17149" y="65971"/>
                  </a:lnTo>
                  <a:lnTo>
                    <a:pt x="25847" y="68861"/>
                  </a:lnTo>
                  <a:lnTo>
                    <a:pt x="34968" y="71555"/>
                  </a:lnTo>
                  <a:lnTo>
                    <a:pt x="44463" y="73424"/>
                  </a:lnTo>
                  <a:lnTo>
                    <a:pt x="54250" y="74176"/>
                  </a:lnTo>
                  <a:lnTo>
                    <a:pt x="64092" y="73691"/>
                  </a:lnTo>
                  <a:lnTo>
                    <a:pt x="73617" y="71841"/>
                  </a:lnTo>
                  <a:lnTo>
                    <a:pt x="82636" y="68695"/>
                  </a:lnTo>
                  <a:lnTo>
                    <a:pt x="90656" y="64142"/>
                  </a:lnTo>
                  <a:lnTo>
                    <a:pt x="96833" y="57813"/>
                  </a:lnTo>
                  <a:lnTo>
                    <a:pt x="100866" y="49675"/>
                  </a:lnTo>
                  <a:lnTo>
                    <a:pt x="102777" y="40298"/>
                  </a:lnTo>
                  <a:lnTo>
                    <a:pt x="102630" y="30627"/>
                  </a:lnTo>
                  <a:lnTo>
                    <a:pt x="100675" y="21253"/>
                  </a:lnTo>
                  <a:lnTo>
                    <a:pt x="97112" y="12861"/>
                  </a:lnTo>
                  <a:lnTo>
                    <a:pt x="91988" y="6369"/>
                  </a:lnTo>
                  <a:lnTo>
                    <a:pt x="85473" y="2091"/>
                  </a:lnTo>
                  <a:lnTo>
                    <a:pt x="77831" y="0"/>
                  </a:lnTo>
                  <a:lnTo>
                    <a:pt x="69332" y="19"/>
                  </a:lnTo>
                  <a:lnTo>
                    <a:pt x="60217" y="1883"/>
                  </a:lnTo>
                  <a:lnTo>
                    <a:pt x="50997" y="5385"/>
                  </a:lnTo>
                  <a:lnTo>
                    <a:pt x="42420" y="10467"/>
                  </a:lnTo>
                  <a:lnTo>
                    <a:pt x="34845" y="16957"/>
                  </a:lnTo>
                  <a:lnTo>
                    <a:pt x="28438" y="24753"/>
                  </a:lnTo>
                  <a:lnTo>
                    <a:pt x="23351" y="33888"/>
                  </a:lnTo>
                  <a:lnTo>
                    <a:pt x="19532" y="44252"/>
                  </a:lnTo>
                  <a:lnTo>
                    <a:pt x="17101" y="55464"/>
                  </a:lnTo>
                  <a:lnTo>
                    <a:pt x="16434" y="66983"/>
                  </a:lnTo>
                  <a:lnTo>
                    <a:pt x="17582" y="78464"/>
                  </a:lnTo>
                  <a:lnTo>
                    <a:pt x="20468" y="89613"/>
                  </a:lnTo>
                  <a:lnTo>
                    <a:pt x="25071" y="100100"/>
                  </a:lnTo>
                  <a:lnTo>
                    <a:pt x="31204" y="109814"/>
                  </a:lnTo>
                  <a:lnTo>
                    <a:pt x="38576" y="118658"/>
                  </a:lnTo>
                  <a:lnTo>
                    <a:pt x="46886" y="126461"/>
                  </a:lnTo>
                  <a:lnTo>
                    <a:pt x="55884" y="133222"/>
                  </a:lnTo>
                  <a:lnTo>
                    <a:pt x="65533" y="138764"/>
                  </a:lnTo>
                  <a:lnTo>
                    <a:pt x="75995" y="142664"/>
                  </a:lnTo>
                  <a:lnTo>
                    <a:pt x="87284" y="144843"/>
                  </a:lnTo>
                  <a:lnTo>
                    <a:pt x="99069" y="145478"/>
                  </a:lnTo>
                  <a:lnTo>
                    <a:pt x="112120" y="144789"/>
                  </a:lnTo>
                  <a:lnTo>
                    <a:pt x="129816" y="141597"/>
                  </a:lnTo>
                  <a:lnTo>
                    <a:pt x="157928" y="133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3951958" y="2967259"/>
            <a:ext cx="4588496" cy="631711"/>
            <a:chOff x="3951958" y="2967259"/>
            <a:chExt cx="4588496" cy="631711"/>
          </a:xfrm>
        </p:grpSpPr>
        <p:sp>
          <p:nvSpPr>
            <p:cNvPr id="121" name="Freeform 120"/>
            <p:cNvSpPr/>
            <p:nvPr/>
          </p:nvSpPr>
          <p:spPr>
            <a:xfrm>
              <a:off x="3951958" y="3177829"/>
              <a:ext cx="92829" cy="153983"/>
            </a:xfrm>
            <a:custGeom>
              <a:avLst/>
              <a:gdLst/>
              <a:ahLst/>
              <a:cxnLst/>
              <a:rect l="0" t="0" r="0" b="0"/>
              <a:pathLst>
                <a:path w="92829" h="153983">
                  <a:moveTo>
                    <a:pt x="19128" y="0"/>
                  </a:moveTo>
                  <a:lnTo>
                    <a:pt x="13394" y="6002"/>
                  </a:lnTo>
                  <a:lnTo>
                    <a:pt x="9111" y="12846"/>
                  </a:lnTo>
                  <a:lnTo>
                    <a:pt x="5905" y="21239"/>
                  </a:lnTo>
                  <a:lnTo>
                    <a:pt x="3543" y="31039"/>
                  </a:lnTo>
                  <a:lnTo>
                    <a:pt x="1846" y="42002"/>
                  </a:lnTo>
                  <a:lnTo>
                    <a:pt x="656" y="53863"/>
                  </a:lnTo>
                  <a:lnTo>
                    <a:pt x="0" y="66386"/>
                  </a:lnTo>
                  <a:lnTo>
                    <a:pt x="80" y="79383"/>
                  </a:lnTo>
                  <a:lnTo>
                    <a:pt x="951" y="92702"/>
                  </a:lnTo>
                  <a:lnTo>
                    <a:pt x="2687" y="105913"/>
                  </a:lnTo>
                  <a:lnTo>
                    <a:pt x="5456" y="118331"/>
                  </a:lnTo>
                  <a:lnTo>
                    <a:pt x="9251" y="129631"/>
                  </a:lnTo>
                  <a:lnTo>
                    <a:pt x="14089" y="139353"/>
                  </a:lnTo>
                  <a:lnTo>
                    <a:pt x="20085" y="146755"/>
                  </a:lnTo>
                  <a:lnTo>
                    <a:pt x="27183" y="151647"/>
                  </a:lnTo>
                  <a:lnTo>
                    <a:pt x="34881" y="153982"/>
                  </a:lnTo>
                  <a:lnTo>
                    <a:pt x="42353" y="153596"/>
                  </a:lnTo>
                  <a:lnTo>
                    <a:pt x="49156" y="150671"/>
                  </a:lnTo>
                  <a:lnTo>
                    <a:pt x="55366" y="145644"/>
                  </a:lnTo>
                  <a:lnTo>
                    <a:pt x="61376" y="138999"/>
                  </a:lnTo>
                  <a:lnTo>
                    <a:pt x="67449" y="131162"/>
                  </a:lnTo>
                  <a:lnTo>
                    <a:pt x="73359" y="122310"/>
                  </a:lnTo>
                  <a:lnTo>
                    <a:pt x="78502" y="112393"/>
                  </a:lnTo>
                  <a:lnTo>
                    <a:pt x="82594" y="101464"/>
                  </a:lnTo>
                  <a:lnTo>
                    <a:pt x="85664" y="89684"/>
                  </a:lnTo>
                  <a:lnTo>
                    <a:pt x="87883" y="77245"/>
                  </a:lnTo>
                  <a:lnTo>
                    <a:pt x="89448" y="64334"/>
                  </a:lnTo>
                  <a:lnTo>
                    <a:pt x="90535" y="51503"/>
                  </a:lnTo>
                  <a:lnTo>
                    <a:pt x="91400" y="38307"/>
                  </a:lnTo>
                  <a:lnTo>
                    <a:pt x="92120" y="22472"/>
                  </a:lnTo>
                  <a:lnTo>
                    <a:pt x="928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111718" y="3167301"/>
              <a:ext cx="110369" cy="179070"/>
            </a:xfrm>
            <a:custGeom>
              <a:avLst/>
              <a:gdLst/>
              <a:ahLst/>
              <a:cxnLst/>
              <a:rect l="0" t="0" r="0" b="0"/>
              <a:pathLst>
                <a:path w="110369" h="179070">
                  <a:moveTo>
                    <a:pt x="80467" y="0"/>
                  </a:moveTo>
                  <a:lnTo>
                    <a:pt x="68798" y="134"/>
                  </a:lnTo>
                  <a:lnTo>
                    <a:pt x="58310" y="1414"/>
                  </a:lnTo>
                  <a:lnTo>
                    <a:pt x="48017" y="4012"/>
                  </a:lnTo>
                  <a:lnTo>
                    <a:pt x="38062" y="7904"/>
                  </a:lnTo>
                  <a:lnTo>
                    <a:pt x="29015" y="13185"/>
                  </a:lnTo>
                  <a:lnTo>
                    <a:pt x="21132" y="19771"/>
                  </a:lnTo>
                  <a:lnTo>
                    <a:pt x="14354" y="27444"/>
                  </a:lnTo>
                  <a:lnTo>
                    <a:pt x="8489" y="35955"/>
                  </a:lnTo>
                  <a:lnTo>
                    <a:pt x="3356" y="45073"/>
                  </a:lnTo>
                  <a:lnTo>
                    <a:pt x="0" y="54296"/>
                  </a:lnTo>
                  <a:lnTo>
                    <a:pt x="1113" y="62119"/>
                  </a:lnTo>
                  <a:lnTo>
                    <a:pt x="7111" y="67255"/>
                  </a:lnTo>
                  <a:lnTo>
                    <a:pt x="15764" y="70197"/>
                  </a:lnTo>
                  <a:lnTo>
                    <a:pt x="25819" y="71966"/>
                  </a:lnTo>
                  <a:lnTo>
                    <a:pt x="36503" y="73469"/>
                  </a:lnTo>
                  <a:lnTo>
                    <a:pt x="47384" y="75188"/>
                  </a:lnTo>
                  <a:lnTo>
                    <a:pt x="58108" y="77439"/>
                  </a:lnTo>
                  <a:lnTo>
                    <a:pt x="68300" y="80525"/>
                  </a:lnTo>
                  <a:lnTo>
                    <a:pt x="77810" y="84523"/>
                  </a:lnTo>
                  <a:lnTo>
                    <a:pt x="86516" y="89660"/>
                  </a:lnTo>
                  <a:lnTo>
                    <a:pt x="94224" y="96385"/>
                  </a:lnTo>
                  <a:lnTo>
                    <a:pt x="100917" y="104794"/>
                  </a:lnTo>
                  <a:lnTo>
                    <a:pt x="106243" y="114525"/>
                  </a:lnTo>
                  <a:lnTo>
                    <a:pt x="109467" y="124964"/>
                  </a:lnTo>
                  <a:lnTo>
                    <a:pt x="110368" y="135678"/>
                  </a:lnTo>
                  <a:lnTo>
                    <a:pt x="109024" y="146122"/>
                  </a:lnTo>
                  <a:lnTo>
                    <a:pt x="105539" y="155595"/>
                  </a:lnTo>
                  <a:lnTo>
                    <a:pt x="100191" y="163802"/>
                  </a:lnTo>
                  <a:lnTo>
                    <a:pt x="93196" y="170480"/>
                  </a:lnTo>
                  <a:lnTo>
                    <a:pt x="84614" y="175224"/>
                  </a:lnTo>
                  <a:lnTo>
                    <a:pt x="74638" y="178009"/>
                  </a:lnTo>
                  <a:lnTo>
                    <a:pt x="63955" y="179069"/>
                  </a:lnTo>
                  <a:lnTo>
                    <a:pt x="52518" y="178721"/>
                  </a:lnTo>
                  <a:lnTo>
                    <a:pt x="38210" y="175815"/>
                  </a:lnTo>
                  <a:lnTo>
                    <a:pt x="17295" y="168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286941" y="3188358"/>
              <a:ext cx="115814" cy="136674"/>
            </a:xfrm>
            <a:custGeom>
              <a:avLst/>
              <a:gdLst/>
              <a:ahLst/>
              <a:cxnLst/>
              <a:rect l="0" t="0" r="0" b="0"/>
              <a:pathLst>
                <a:path w="115814" h="136674">
                  <a:moveTo>
                    <a:pt x="0" y="21057"/>
                  </a:moveTo>
                  <a:lnTo>
                    <a:pt x="0" y="32792"/>
                  </a:lnTo>
                  <a:lnTo>
                    <a:pt x="0" y="43921"/>
                  </a:lnTo>
                  <a:lnTo>
                    <a:pt x="5" y="55514"/>
                  </a:lnTo>
                  <a:lnTo>
                    <a:pt x="177" y="67502"/>
                  </a:lnTo>
                  <a:lnTo>
                    <a:pt x="825" y="79515"/>
                  </a:lnTo>
                  <a:lnTo>
                    <a:pt x="2088" y="91308"/>
                  </a:lnTo>
                  <a:lnTo>
                    <a:pt x="4259" y="102489"/>
                  </a:lnTo>
                  <a:lnTo>
                    <a:pt x="7852" y="112461"/>
                  </a:lnTo>
                  <a:lnTo>
                    <a:pt x="13019" y="121005"/>
                  </a:lnTo>
                  <a:lnTo>
                    <a:pt x="19762" y="127908"/>
                  </a:lnTo>
                  <a:lnTo>
                    <a:pt x="28108" y="132805"/>
                  </a:lnTo>
                  <a:lnTo>
                    <a:pt x="37898" y="135686"/>
                  </a:lnTo>
                  <a:lnTo>
                    <a:pt x="48538" y="136673"/>
                  </a:lnTo>
                  <a:lnTo>
                    <a:pt x="59130" y="135832"/>
                  </a:lnTo>
                  <a:lnTo>
                    <a:pt x="69169" y="133372"/>
                  </a:lnTo>
                  <a:lnTo>
                    <a:pt x="78363" y="129283"/>
                  </a:lnTo>
                  <a:lnTo>
                    <a:pt x="86466" y="123266"/>
                  </a:lnTo>
                  <a:lnTo>
                    <a:pt x="93465" y="115325"/>
                  </a:lnTo>
                  <a:lnTo>
                    <a:pt x="99351" y="105570"/>
                  </a:lnTo>
                  <a:lnTo>
                    <a:pt x="104023" y="94048"/>
                  </a:lnTo>
                  <a:lnTo>
                    <a:pt x="107541" y="80977"/>
                  </a:lnTo>
                  <a:lnTo>
                    <a:pt x="110098" y="67038"/>
                  </a:lnTo>
                  <a:lnTo>
                    <a:pt x="112185" y="51712"/>
                  </a:lnTo>
                  <a:lnTo>
                    <a:pt x="113985" y="3142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464675" y="3212587"/>
              <a:ext cx="169707" cy="120605"/>
            </a:xfrm>
            <a:custGeom>
              <a:avLst/>
              <a:gdLst/>
              <a:ahLst/>
              <a:cxnLst/>
              <a:rect l="0" t="0" r="0" b="0"/>
              <a:pathLst>
                <a:path w="169707" h="120605">
                  <a:moveTo>
                    <a:pt x="85479" y="59999"/>
                  </a:moveTo>
                  <a:lnTo>
                    <a:pt x="82478" y="48397"/>
                  </a:lnTo>
                  <a:lnTo>
                    <a:pt x="79055" y="38549"/>
                  </a:lnTo>
                  <a:lnTo>
                    <a:pt x="74854" y="29548"/>
                  </a:lnTo>
                  <a:lnTo>
                    <a:pt x="69782" y="21280"/>
                  </a:lnTo>
                  <a:lnTo>
                    <a:pt x="63652" y="13901"/>
                  </a:lnTo>
                  <a:lnTo>
                    <a:pt x="56473" y="7449"/>
                  </a:lnTo>
                  <a:lnTo>
                    <a:pt x="48558" y="2461"/>
                  </a:lnTo>
                  <a:lnTo>
                    <a:pt x="40412" y="0"/>
                  </a:lnTo>
                  <a:lnTo>
                    <a:pt x="32349" y="425"/>
                  </a:lnTo>
                  <a:lnTo>
                    <a:pt x="24650" y="3474"/>
                  </a:lnTo>
                  <a:lnTo>
                    <a:pt x="17634" y="8643"/>
                  </a:lnTo>
                  <a:lnTo>
                    <a:pt x="11408" y="15414"/>
                  </a:lnTo>
                  <a:lnTo>
                    <a:pt x="6229" y="23345"/>
                  </a:lnTo>
                  <a:lnTo>
                    <a:pt x="2572" y="32097"/>
                  </a:lnTo>
                  <a:lnTo>
                    <a:pt x="557" y="41419"/>
                  </a:lnTo>
                  <a:lnTo>
                    <a:pt x="0" y="51133"/>
                  </a:lnTo>
                  <a:lnTo>
                    <a:pt x="605" y="61112"/>
                  </a:lnTo>
                  <a:lnTo>
                    <a:pt x="2088" y="71267"/>
                  </a:lnTo>
                  <a:lnTo>
                    <a:pt x="4368" y="81376"/>
                  </a:lnTo>
                  <a:lnTo>
                    <a:pt x="7568" y="91091"/>
                  </a:lnTo>
                  <a:lnTo>
                    <a:pt x="11685" y="100242"/>
                  </a:lnTo>
                  <a:lnTo>
                    <a:pt x="16754" y="108352"/>
                  </a:lnTo>
                  <a:lnTo>
                    <a:pt x="22914" y="114590"/>
                  </a:lnTo>
                  <a:lnTo>
                    <a:pt x="30130" y="118666"/>
                  </a:lnTo>
                  <a:lnTo>
                    <a:pt x="38078" y="120604"/>
                  </a:lnTo>
                  <a:lnTo>
                    <a:pt x="46251" y="120476"/>
                  </a:lnTo>
                  <a:lnTo>
                    <a:pt x="54334" y="118535"/>
                  </a:lnTo>
                  <a:lnTo>
                    <a:pt x="62046" y="114980"/>
                  </a:lnTo>
                  <a:lnTo>
                    <a:pt x="69073" y="109862"/>
                  </a:lnTo>
                  <a:lnTo>
                    <a:pt x="75315" y="103350"/>
                  </a:lnTo>
                  <a:lnTo>
                    <a:pt x="80845" y="95711"/>
                  </a:lnTo>
                  <a:lnTo>
                    <a:pt x="85801" y="87213"/>
                  </a:lnTo>
                  <a:lnTo>
                    <a:pt x="90331" y="78163"/>
                  </a:lnTo>
                  <a:lnTo>
                    <a:pt x="94779" y="71267"/>
                  </a:lnTo>
                  <a:lnTo>
                    <a:pt x="99218" y="69622"/>
                  </a:lnTo>
                  <a:lnTo>
                    <a:pt x="103413" y="71949"/>
                  </a:lnTo>
                  <a:lnTo>
                    <a:pt x="107748" y="76545"/>
                  </a:lnTo>
                  <a:lnTo>
                    <a:pt x="112684" y="82333"/>
                  </a:lnTo>
                  <a:lnTo>
                    <a:pt x="118606" y="88730"/>
                  </a:lnTo>
                  <a:lnTo>
                    <a:pt x="125582" y="95419"/>
                  </a:lnTo>
                  <a:lnTo>
                    <a:pt x="133221" y="101754"/>
                  </a:lnTo>
                  <a:lnTo>
                    <a:pt x="141655" y="107201"/>
                  </a:lnTo>
                  <a:lnTo>
                    <a:pt x="152741" y="111117"/>
                  </a:lnTo>
                  <a:lnTo>
                    <a:pt x="169706" y="1126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629768" y="3019902"/>
              <a:ext cx="46728" cy="315855"/>
            </a:xfrm>
            <a:custGeom>
              <a:avLst/>
              <a:gdLst/>
              <a:ahLst/>
              <a:cxnLst/>
              <a:rect l="0" t="0" r="0" b="0"/>
              <a:pathLst>
                <a:path w="46728" h="315855">
                  <a:moveTo>
                    <a:pt x="4613" y="0"/>
                  </a:moveTo>
                  <a:lnTo>
                    <a:pt x="1814" y="8935"/>
                  </a:lnTo>
                  <a:lnTo>
                    <a:pt x="312" y="18562"/>
                  </a:lnTo>
                  <a:lnTo>
                    <a:pt x="0" y="29854"/>
                  </a:lnTo>
                  <a:lnTo>
                    <a:pt x="507" y="42694"/>
                  </a:lnTo>
                  <a:lnTo>
                    <a:pt x="1326" y="56822"/>
                  </a:lnTo>
                  <a:lnTo>
                    <a:pt x="2147" y="71938"/>
                  </a:lnTo>
                  <a:lnTo>
                    <a:pt x="3004" y="87454"/>
                  </a:lnTo>
                  <a:lnTo>
                    <a:pt x="4179" y="102545"/>
                  </a:lnTo>
                  <a:lnTo>
                    <a:pt x="5814" y="116805"/>
                  </a:lnTo>
                  <a:lnTo>
                    <a:pt x="7741" y="130512"/>
                  </a:lnTo>
                  <a:lnTo>
                    <a:pt x="9580" y="144402"/>
                  </a:lnTo>
                  <a:lnTo>
                    <a:pt x="11120" y="158896"/>
                  </a:lnTo>
                  <a:lnTo>
                    <a:pt x="12475" y="173922"/>
                  </a:lnTo>
                  <a:lnTo>
                    <a:pt x="13993" y="189097"/>
                  </a:lnTo>
                  <a:lnTo>
                    <a:pt x="15865" y="204157"/>
                  </a:lnTo>
                  <a:lnTo>
                    <a:pt x="18124" y="218847"/>
                  </a:lnTo>
                  <a:lnTo>
                    <a:pt x="20719" y="232859"/>
                  </a:lnTo>
                  <a:lnTo>
                    <a:pt x="23578" y="246088"/>
                  </a:lnTo>
                  <a:lnTo>
                    <a:pt x="26675" y="258544"/>
                  </a:lnTo>
                  <a:lnTo>
                    <a:pt x="30440" y="271674"/>
                  </a:lnTo>
                  <a:lnTo>
                    <a:pt x="36319" y="288870"/>
                  </a:lnTo>
                  <a:lnTo>
                    <a:pt x="46727" y="3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729138" y="3019902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0" y="14668"/>
                  </a:lnTo>
                  <a:lnTo>
                    <a:pt x="0" y="28580"/>
                  </a:lnTo>
                  <a:lnTo>
                    <a:pt x="5" y="43068"/>
                  </a:lnTo>
                  <a:lnTo>
                    <a:pt x="177" y="57924"/>
                  </a:lnTo>
                  <a:lnTo>
                    <a:pt x="826" y="72453"/>
                  </a:lnTo>
                  <a:lnTo>
                    <a:pt x="2079" y="86275"/>
                  </a:lnTo>
                  <a:lnTo>
                    <a:pt x="3905" y="99660"/>
                  </a:lnTo>
                  <a:lnTo>
                    <a:pt x="6201" y="113320"/>
                  </a:lnTo>
                  <a:lnTo>
                    <a:pt x="8852" y="127658"/>
                  </a:lnTo>
                  <a:lnTo>
                    <a:pt x="11598" y="142747"/>
                  </a:lnTo>
                  <a:lnTo>
                    <a:pt x="14054" y="158493"/>
                  </a:lnTo>
                  <a:lnTo>
                    <a:pt x="16039" y="174751"/>
                  </a:lnTo>
                  <a:lnTo>
                    <a:pt x="17710" y="191060"/>
                  </a:lnTo>
                  <a:lnTo>
                    <a:pt x="19446" y="206696"/>
                  </a:lnTo>
                  <a:lnTo>
                    <a:pt x="21468" y="221317"/>
                  </a:lnTo>
                  <a:lnTo>
                    <a:pt x="23829" y="234929"/>
                  </a:lnTo>
                  <a:lnTo>
                    <a:pt x="26492" y="247691"/>
                  </a:lnTo>
                  <a:lnTo>
                    <a:pt x="29394" y="259784"/>
                  </a:lnTo>
                  <a:lnTo>
                    <a:pt x="32320" y="270928"/>
                  </a:lnTo>
                  <a:lnTo>
                    <a:pt x="35208" y="281476"/>
                  </a:lnTo>
                  <a:lnTo>
                    <a:pt x="38309" y="292357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813366" y="3198886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0"/>
                  </a:moveTo>
                  <a:lnTo>
                    <a:pt x="3001" y="11668"/>
                  </a:lnTo>
                  <a:lnTo>
                    <a:pt x="6423" y="22157"/>
                  </a:lnTo>
                  <a:lnTo>
                    <a:pt x="10615" y="32454"/>
                  </a:lnTo>
                  <a:lnTo>
                    <a:pt x="15390" y="42676"/>
                  </a:lnTo>
                  <a:lnTo>
                    <a:pt x="20971" y="53944"/>
                  </a:lnTo>
                  <a:lnTo>
                    <a:pt x="28966" y="69489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813366" y="3146244"/>
              <a:ext cx="105286" cy="379027"/>
            </a:xfrm>
            <a:custGeom>
              <a:avLst/>
              <a:gdLst/>
              <a:ahLst/>
              <a:cxnLst/>
              <a:rect l="0" t="0" r="0" b="0"/>
              <a:pathLst>
                <a:path w="105286" h="379027">
                  <a:moveTo>
                    <a:pt x="105285" y="0"/>
                  </a:moveTo>
                  <a:lnTo>
                    <a:pt x="102351" y="11735"/>
                  </a:lnTo>
                  <a:lnTo>
                    <a:pt x="99569" y="22864"/>
                  </a:lnTo>
                  <a:lnTo>
                    <a:pt x="96669" y="34467"/>
                  </a:lnTo>
                  <a:lnTo>
                    <a:pt x="93629" y="46801"/>
                  </a:lnTo>
                  <a:lnTo>
                    <a:pt x="90464" y="60109"/>
                  </a:lnTo>
                  <a:lnTo>
                    <a:pt x="87200" y="74418"/>
                  </a:lnTo>
                  <a:lnTo>
                    <a:pt x="83862" y="89595"/>
                  </a:lnTo>
                  <a:lnTo>
                    <a:pt x="80471" y="105457"/>
                  </a:lnTo>
                  <a:lnTo>
                    <a:pt x="77038" y="121829"/>
                  </a:lnTo>
                  <a:lnTo>
                    <a:pt x="73410" y="138566"/>
                  </a:lnTo>
                  <a:lnTo>
                    <a:pt x="69289" y="155561"/>
                  </a:lnTo>
                  <a:lnTo>
                    <a:pt x="64556" y="172729"/>
                  </a:lnTo>
                  <a:lnTo>
                    <a:pt x="59410" y="189850"/>
                  </a:lnTo>
                  <a:lnTo>
                    <a:pt x="54264" y="206579"/>
                  </a:lnTo>
                  <a:lnTo>
                    <a:pt x="49354" y="222763"/>
                  </a:lnTo>
                  <a:lnTo>
                    <a:pt x="44584" y="238582"/>
                  </a:lnTo>
                  <a:lnTo>
                    <a:pt x="39622" y="254430"/>
                  </a:lnTo>
                  <a:lnTo>
                    <a:pt x="34288" y="270536"/>
                  </a:lnTo>
                  <a:lnTo>
                    <a:pt x="28722" y="286795"/>
                  </a:lnTo>
                  <a:lnTo>
                    <a:pt x="23286" y="302871"/>
                  </a:lnTo>
                  <a:lnTo>
                    <a:pt x="18187" y="318559"/>
                  </a:lnTo>
                  <a:lnTo>
                    <a:pt x="13614" y="333230"/>
                  </a:lnTo>
                  <a:lnTo>
                    <a:pt x="9359" y="347198"/>
                  </a:lnTo>
                  <a:lnTo>
                    <a:pt x="5053" y="36168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119736" y="3181299"/>
              <a:ext cx="94966" cy="290355"/>
            </a:xfrm>
            <a:custGeom>
              <a:avLst/>
              <a:gdLst/>
              <a:ahLst/>
              <a:cxnLst/>
              <a:rect l="0" t="0" r="0" b="0"/>
              <a:pathLst>
                <a:path w="94966" h="290355">
                  <a:moveTo>
                    <a:pt x="9485" y="122872"/>
                  </a:moveTo>
                  <a:lnTo>
                    <a:pt x="9485" y="134607"/>
                  </a:lnTo>
                  <a:lnTo>
                    <a:pt x="9485" y="145736"/>
                  </a:lnTo>
                  <a:lnTo>
                    <a:pt x="9485" y="157335"/>
                  </a:lnTo>
                  <a:lnTo>
                    <a:pt x="9485" y="169496"/>
                  </a:lnTo>
                  <a:lnTo>
                    <a:pt x="9485" y="182156"/>
                  </a:lnTo>
                  <a:lnTo>
                    <a:pt x="9485" y="195211"/>
                  </a:lnTo>
                  <a:lnTo>
                    <a:pt x="9485" y="208563"/>
                  </a:lnTo>
                  <a:lnTo>
                    <a:pt x="9485" y="222129"/>
                  </a:lnTo>
                  <a:lnTo>
                    <a:pt x="9485" y="235844"/>
                  </a:lnTo>
                  <a:lnTo>
                    <a:pt x="9485" y="249663"/>
                  </a:lnTo>
                  <a:lnTo>
                    <a:pt x="9485" y="263553"/>
                  </a:lnTo>
                  <a:lnTo>
                    <a:pt x="9485" y="277393"/>
                  </a:lnTo>
                  <a:lnTo>
                    <a:pt x="9485" y="287716"/>
                  </a:lnTo>
                  <a:lnTo>
                    <a:pt x="9485" y="290354"/>
                  </a:lnTo>
                  <a:lnTo>
                    <a:pt x="9485" y="286882"/>
                  </a:lnTo>
                  <a:lnTo>
                    <a:pt x="9485" y="279478"/>
                  </a:lnTo>
                  <a:lnTo>
                    <a:pt x="9485" y="269631"/>
                  </a:lnTo>
                  <a:lnTo>
                    <a:pt x="9480" y="258261"/>
                  </a:lnTo>
                  <a:lnTo>
                    <a:pt x="9308" y="245773"/>
                  </a:lnTo>
                  <a:lnTo>
                    <a:pt x="8660" y="232204"/>
                  </a:lnTo>
                  <a:lnTo>
                    <a:pt x="7411" y="217647"/>
                  </a:lnTo>
                  <a:lnTo>
                    <a:pt x="5758" y="202436"/>
                  </a:lnTo>
                  <a:lnTo>
                    <a:pt x="4110" y="187065"/>
                  </a:lnTo>
                  <a:lnTo>
                    <a:pt x="2707" y="171833"/>
                  </a:lnTo>
                  <a:lnTo>
                    <a:pt x="1614" y="156841"/>
                  </a:lnTo>
                  <a:lnTo>
                    <a:pt x="806" y="142087"/>
                  </a:lnTo>
                  <a:lnTo>
                    <a:pt x="233" y="127532"/>
                  </a:lnTo>
                  <a:lnTo>
                    <a:pt x="0" y="113130"/>
                  </a:lnTo>
                  <a:lnTo>
                    <a:pt x="369" y="98839"/>
                  </a:lnTo>
                  <a:lnTo>
                    <a:pt x="1432" y="84632"/>
                  </a:lnTo>
                  <a:lnTo>
                    <a:pt x="3128" y="70649"/>
                  </a:lnTo>
                  <a:lnTo>
                    <a:pt x="5336" y="57180"/>
                  </a:lnTo>
                  <a:lnTo>
                    <a:pt x="7943" y="44351"/>
                  </a:lnTo>
                  <a:lnTo>
                    <a:pt x="11167" y="32448"/>
                  </a:lnTo>
                  <a:lnTo>
                    <a:pt x="15541" y="21979"/>
                  </a:lnTo>
                  <a:lnTo>
                    <a:pt x="21259" y="13101"/>
                  </a:lnTo>
                  <a:lnTo>
                    <a:pt x="28049" y="6140"/>
                  </a:lnTo>
                  <a:lnTo>
                    <a:pt x="35369" y="1737"/>
                  </a:lnTo>
                  <a:lnTo>
                    <a:pt x="42848" y="0"/>
                  </a:lnTo>
                  <a:lnTo>
                    <a:pt x="50309" y="595"/>
                  </a:lnTo>
                  <a:lnTo>
                    <a:pt x="57690" y="3038"/>
                  </a:lnTo>
                  <a:lnTo>
                    <a:pt x="64981" y="6864"/>
                  </a:lnTo>
                  <a:lnTo>
                    <a:pt x="72028" y="11853"/>
                  </a:lnTo>
                  <a:lnTo>
                    <a:pt x="78541" y="18015"/>
                  </a:lnTo>
                  <a:lnTo>
                    <a:pt x="84396" y="25272"/>
                  </a:lnTo>
                  <a:lnTo>
                    <a:pt x="89312" y="33600"/>
                  </a:lnTo>
                  <a:lnTo>
                    <a:pt x="92784" y="43101"/>
                  </a:lnTo>
                  <a:lnTo>
                    <a:pt x="94667" y="53709"/>
                  </a:lnTo>
                  <a:lnTo>
                    <a:pt x="94965" y="64917"/>
                  </a:lnTo>
                  <a:lnTo>
                    <a:pt x="93652" y="75901"/>
                  </a:lnTo>
                  <a:lnTo>
                    <a:pt x="90878" y="86206"/>
                  </a:lnTo>
                  <a:lnTo>
                    <a:pt x="86745" y="95580"/>
                  </a:lnTo>
                  <a:lnTo>
                    <a:pt x="81230" y="103805"/>
                  </a:lnTo>
                  <a:lnTo>
                    <a:pt x="74453" y="110886"/>
                  </a:lnTo>
                  <a:lnTo>
                    <a:pt x="66715" y="116845"/>
                  </a:lnTo>
                  <a:lnTo>
                    <a:pt x="57442" y="122204"/>
                  </a:lnTo>
                  <a:lnTo>
                    <a:pt x="43590" y="127435"/>
                  </a:lnTo>
                  <a:lnTo>
                    <a:pt x="20013" y="1334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255562" y="2967259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1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88"/>
                  </a:lnTo>
                  <a:lnTo>
                    <a:pt x="178" y="54948"/>
                  </a:lnTo>
                  <a:lnTo>
                    <a:pt x="827" y="70402"/>
                  </a:lnTo>
                  <a:lnTo>
                    <a:pt x="2079" y="87811"/>
                  </a:lnTo>
                  <a:lnTo>
                    <a:pt x="3905" y="106881"/>
                  </a:lnTo>
                  <a:lnTo>
                    <a:pt x="6202" y="126971"/>
                  </a:lnTo>
                  <a:lnTo>
                    <a:pt x="8858" y="147585"/>
                  </a:lnTo>
                  <a:lnTo>
                    <a:pt x="11776" y="168119"/>
                  </a:lnTo>
                  <a:lnTo>
                    <a:pt x="14881" y="187817"/>
                  </a:lnTo>
                  <a:lnTo>
                    <a:pt x="18115" y="206355"/>
                  </a:lnTo>
                  <a:lnTo>
                    <a:pt x="21438" y="223767"/>
                  </a:lnTo>
                  <a:lnTo>
                    <a:pt x="24822" y="240241"/>
                  </a:lnTo>
                  <a:lnTo>
                    <a:pt x="28247" y="255987"/>
                  </a:lnTo>
                  <a:lnTo>
                    <a:pt x="31741" y="270979"/>
                  </a:lnTo>
                  <a:lnTo>
                    <a:pt x="35823" y="286629"/>
                  </a:lnTo>
                  <a:lnTo>
                    <a:pt x="41971" y="306554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375969" y="3181997"/>
              <a:ext cx="132279" cy="132704"/>
            </a:xfrm>
            <a:custGeom>
              <a:avLst/>
              <a:gdLst/>
              <a:ahLst/>
              <a:cxnLst/>
              <a:rect l="0" t="0" r="0" b="0"/>
              <a:pathLst>
                <a:path w="132279" h="132704">
                  <a:moveTo>
                    <a:pt x="48050" y="69532"/>
                  </a:moveTo>
                  <a:lnTo>
                    <a:pt x="53851" y="63597"/>
                  </a:lnTo>
                  <a:lnTo>
                    <a:pt x="58774" y="57392"/>
                  </a:lnTo>
                  <a:lnTo>
                    <a:pt x="63267" y="50297"/>
                  </a:lnTo>
                  <a:lnTo>
                    <a:pt x="67143" y="42356"/>
                  </a:lnTo>
                  <a:lnTo>
                    <a:pt x="69860" y="33710"/>
                  </a:lnTo>
                  <a:lnTo>
                    <a:pt x="71202" y="24534"/>
                  </a:lnTo>
                  <a:lnTo>
                    <a:pt x="70784" y="15625"/>
                  </a:lnTo>
                  <a:lnTo>
                    <a:pt x="67922" y="8329"/>
                  </a:lnTo>
                  <a:lnTo>
                    <a:pt x="62481" y="3253"/>
                  </a:lnTo>
                  <a:lnTo>
                    <a:pt x="55099" y="495"/>
                  </a:lnTo>
                  <a:lnTo>
                    <a:pt x="46858" y="0"/>
                  </a:lnTo>
                  <a:lnTo>
                    <a:pt x="38476" y="1487"/>
                  </a:lnTo>
                  <a:lnTo>
                    <a:pt x="30432" y="4720"/>
                  </a:lnTo>
                  <a:lnTo>
                    <a:pt x="23117" y="9614"/>
                  </a:lnTo>
                  <a:lnTo>
                    <a:pt x="16654" y="15976"/>
                  </a:lnTo>
                  <a:lnTo>
                    <a:pt x="11130" y="23685"/>
                  </a:lnTo>
                  <a:lnTo>
                    <a:pt x="6702" y="32759"/>
                  </a:lnTo>
                  <a:lnTo>
                    <a:pt x="3352" y="43083"/>
                  </a:lnTo>
                  <a:lnTo>
                    <a:pt x="1083" y="54268"/>
                  </a:lnTo>
                  <a:lnTo>
                    <a:pt x="0" y="65768"/>
                  </a:lnTo>
                  <a:lnTo>
                    <a:pt x="52" y="77238"/>
                  </a:lnTo>
                  <a:lnTo>
                    <a:pt x="1221" y="88378"/>
                  </a:lnTo>
                  <a:lnTo>
                    <a:pt x="3601" y="98860"/>
                  </a:lnTo>
                  <a:lnTo>
                    <a:pt x="7127" y="108556"/>
                  </a:lnTo>
                  <a:lnTo>
                    <a:pt x="11612" y="116880"/>
                  </a:lnTo>
                  <a:lnTo>
                    <a:pt x="16840" y="122736"/>
                  </a:lnTo>
                  <a:lnTo>
                    <a:pt x="22613" y="125746"/>
                  </a:lnTo>
                  <a:lnTo>
                    <a:pt x="28777" y="126156"/>
                  </a:lnTo>
                  <a:lnTo>
                    <a:pt x="35213" y="124463"/>
                  </a:lnTo>
                  <a:lnTo>
                    <a:pt x="41833" y="121175"/>
                  </a:lnTo>
                  <a:lnTo>
                    <a:pt x="48413" y="116566"/>
                  </a:lnTo>
                  <a:lnTo>
                    <a:pt x="54606" y="110665"/>
                  </a:lnTo>
                  <a:lnTo>
                    <a:pt x="60246" y="103588"/>
                  </a:lnTo>
                  <a:lnTo>
                    <a:pt x="65187" y="95382"/>
                  </a:lnTo>
                  <a:lnTo>
                    <a:pt x="69207" y="85964"/>
                  </a:lnTo>
                  <a:lnTo>
                    <a:pt x="72284" y="75493"/>
                  </a:lnTo>
                  <a:lnTo>
                    <a:pt x="74683" y="67357"/>
                  </a:lnTo>
                  <a:lnTo>
                    <a:pt x="76891" y="65631"/>
                  </a:lnTo>
                  <a:lnTo>
                    <a:pt x="79415" y="68983"/>
                  </a:lnTo>
                  <a:lnTo>
                    <a:pt x="82664" y="75408"/>
                  </a:lnTo>
                  <a:lnTo>
                    <a:pt x="86756" y="83410"/>
                  </a:lnTo>
                  <a:lnTo>
                    <a:pt x="91611" y="91918"/>
                  </a:lnTo>
                  <a:lnTo>
                    <a:pt x="97077" y="100369"/>
                  </a:lnTo>
                  <a:lnTo>
                    <a:pt x="102889" y="108259"/>
                  </a:lnTo>
                  <a:lnTo>
                    <a:pt x="109372" y="115747"/>
                  </a:lnTo>
                  <a:lnTo>
                    <a:pt x="118209" y="123482"/>
                  </a:lnTo>
                  <a:lnTo>
                    <a:pt x="132278" y="132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508797" y="3204718"/>
              <a:ext cx="104736" cy="141568"/>
            </a:xfrm>
            <a:custGeom>
              <a:avLst/>
              <a:gdLst/>
              <a:ahLst/>
              <a:cxnLst/>
              <a:rect l="0" t="0" r="0" b="0"/>
              <a:pathLst>
                <a:path w="104736" h="141568">
                  <a:moveTo>
                    <a:pt x="9978" y="25754"/>
                  </a:moveTo>
                  <a:lnTo>
                    <a:pt x="7112" y="37489"/>
                  </a:lnTo>
                  <a:lnTo>
                    <a:pt x="4970" y="48618"/>
                  </a:lnTo>
                  <a:lnTo>
                    <a:pt x="3364" y="60126"/>
                  </a:lnTo>
                  <a:lnTo>
                    <a:pt x="2108" y="68926"/>
                  </a:lnTo>
                  <a:lnTo>
                    <a:pt x="1117" y="70929"/>
                  </a:lnTo>
                  <a:lnTo>
                    <a:pt x="459" y="67203"/>
                  </a:lnTo>
                  <a:lnTo>
                    <a:pt x="65" y="59687"/>
                  </a:lnTo>
                  <a:lnTo>
                    <a:pt x="0" y="49950"/>
                  </a:lnTo>
                  <a:lnTo>
                    <a:pt x="507" y="39199"/>
                  </a:lnTo>
                  <a:lnTo>
                    <a:pt x="1688" y="28132"/>
                  </a:lnTo>
                  <a:lnTo>
                    <a:pt x="3979" y="17716"/>
                  </a:lnTo>
                  <a:lnTo>
                    <a:pt x="8187" y="9289"/>
                  </a:lnTo>
                  <a:lnTo>
                    <a:pt x="14568" y="3403"/>
                  </a:lnTo>
                  <a:lnTo>
                    <a:pt x="22432" y="244"/>
                  </a:lnTo>
                  <a:lnTo>
                    <a:pt x="30472" y="0"/>
                  </a:lnTo>
                  <a:lnTo>
                    <a:pt x="37914" y="2463"/>
                  </a:lnTo>
                  <a:lnTo>
                    <a:pt x="44684" y="7164"/>
                  </a:lnTo>
                  <a:lnTo>
                    <a:pt x="51138" y="13581"/>
                  </a:lnTo>
                  <a:lnTo>
                    <a:pt x="57545" y="21257"/>
                  </a:lnTo>
                  <a:lnTo>
                    <a:pt x="63864" y="29829"/>
                  </a:lnTo>
                  <a:lnTo>
                    <a:pt x="69822" y="39025"/>
                  </a:lnTo>
                  <a:lnTo>
                    <a:pt x="75282" y="48653"/>
                  </a:lnTo>
                  <a:lnTo>
                    <a:pt x="80256" y="58573"/>
                  </a:lnTo>
                  <a:lnTo>
                    <a:pt x="84825" y="68693"/>
                  </a:lnTo>
                  <a:lnTo>
                    <a:pt x="89077" y="78944"/>
                  </a:lnTo>
                  <a:lnTo>
                    <a:pt x="92945" y="89210"/>
                  </a:lnTo>
                  <a:lnTo>
                    <a:pt x="96583" y="100545"/>
                  </a:lnTo>
                  <a:lnTo>
                    <a:pt x="100312" y="116179"/>
                  </a:lnTo>
                  <a:lnTo>
                    <a:pt x="104735" y="1415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666174" y="2998845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1" y="14668"/>
                  </a:lnTo>
                  <a:lnTo>
                    <a:pt x="1" y="28580"/>
                  </a:lnTo>
                  <a:lnTo>
                    <a:pt x="1" y="43073"/>
                  </a:lnTo>
                  <a:lnTo>
                    <a:pt x="1" y="58102"/>
                  </a:lnTo>
                  <a:lnTo>
                    <a:pt x="1" y="73278"/>
                  </a:lnTo>
                  <a:lnTo>
                    <a:pt x="5" y="88341"/>
                  </a:lnTo>
                  <a:lnTo>
                    <a:pt x="178" y="103032"/>
                  </a:lnTo>
                  <a:lnTo>
                    <a:pt x="826" y="117044"/>
                  </a:lnTo>
                  <a:lnTo>
                    <a:pt x="2075" y="130292"/>
                  </a:lnTo>
                  <a:lnTo>
                    <a:pt x="3727" y="143340"/>
                  </a:lnTo>
                  <a:lnTo>
                    <a:pt x="5375" y="157247"/>
                  </a:lnTo>
                  <a:lnTo>
                    <a:pt x="6783" y="172535"/>
                  </a:lnTo>
                  <a:lnTo>
                    <a:pt x="8049" y="189062"/>
                  </a:lnTo>
                  <a:lnTo>
                    <a:pt x="9505" y="206306"/>
                  </a:lnTo>
                  <a:lnTo>
                    <a:pt x="11336" y="223867"/>
                  </a:lnTo>
                  <a:lnTo>
                    <a:pt x="13566" y="241370"/>
                  </a:lnTo>
                  <a:lnTo>
                    <a:pt x="16142" y="258414"/>
                  </a:lnTo>
                  <a:lnTo>
                    <a:pt x="18990" y="274820"/>
                  </a:lnTo>
                  <a:lnTo>
                    <a:pt x="22078" y="290203"/>
                  </a:lnTo>
                  <a:lnTo>
                    <a:pt x="25837" y="305486"/>
                  </a:lnTo>
                  <a:lnTo>
                    <a:pt x="31711" y="323127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581946" y="3125187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56654" y="67"/>
                  </a:lnTo>
                  <a:lnTo>
                    <a:pt x="144885" y="707"/>
                  </a:lnTo>
                  <a:lnTo>
                    <a:pt x="131990" y="1999"/>
                  </a:lnTo>
                  <a:lnTo>
                    <a:pt x="117969" y="3686"/>
                  </a:lnTo>
                  <a:lnTo>
                    <a:pt x="102992" y="5354"/>
                  </a:lnTo>
                  <a:lnTo>
                    <a:pt x="87283" y="6767"/>
                  </a:lnTo>
                  <a:lnTo>
                    <a:pt x="71410" y="7868"/>
                  </a:lnTo>
                  <a:lnTo>
                    <a:pt x="54498" y="8799"/>
                  </a:lnTo>
                  <a:lnTo>
                    <a:pt x="32829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734815" y="3184262"/>
              <a:ext cx="125055" cy="151550"/>
            </a:xfrm>
            <a:custGeom>
              <a:avLst/>
              <a:gdLst/>
              <a:ahLst/>
              <a:cxnLst/>
              <a:rect l="0" t="0" r="0" b="0"/>
              <a:pathLst>
                <a:path w="125055" h="151550">
                  <a:moveTo>
                    <a:pt x="26116" y="56738"/>
                  </a:moveTo>
                  <a:lnTo>
                    <a:pt x="35051" y="62471"/>
                  </a:lnTo>
                  <a:lnTo>
                    <a:pt x="44679" y="66756"/>
                  </a:lnTo>
                  <a:lnTo>
                    <a:pt x="55961" y="69952"/>
                  </a:lnTo>
                  <a:lnTo>
                    <a:pt x="68455" y="71968"/>
                  </a:lnTo>
                  <a:lnTo>
                    <a:pt x="81286" y="72369"/>
                  </a:lnTo>
                  <a:lnTo>
                    <a:pt x="93887" y="71048"/>
                  </a:lnTo>
                  <a:lnTo>
                    <a:pt x="105406" y="67880"/>
                  </a:lnTo>
                  <a:lnTo>
                    <a:pt x="114608" y="62559"/>
                  </a:lnTo>
                  <a:lnTo>
                    <a:pt x="121031" y="55136"/>
                  </a:lnTo>
                  <a:lnTo>
                    <a:pt x="124559" y="46256"/>
                  </a:lnTo>
                  <a:lnTo>
                    <a:pt x="125054" y="36927"/>
                  </a:lnTo>
                  <a:lnTo>
                    <a:pt x="122755" y="27780"/>
                  </a:lnTo>
                  <a:lnTo>
                    <a:pt x="117996" y="19373"/>
                  </a:lnTo>
                  <a:lnTo>
                    <a:pt x="111007" y="12339"/>
                  </a:lnTo>
                  <a:lnTo>
                    <a:pt x="102134" y="6880"/>
                  </a:lnTo>
                  <a:lnTo>
                    <a:pt x="91944" y="3011"/>
                  </a:lnTo>
                  <a:lnTo>
                    <a:pt x="81122" y="766"/>
                  </a:lnTo>
                  <a:lnTo>
                    <a:pt x="70112" y="0"/>
                  </a:lnTo>
                  <a:lnTo>
                    <a:pt x="59282" y="770"/>
                  </a:lnTo>
                  <a:lnTo>
                    <a:pt x="49009" y="3406"/>
                  </a:lnTo>
                  <a:lnTo>
                    <a:pt x="39437" y="7922"/>
                  </a:lnTo>
                  <a:lnTo>
                    <a:pt x="30689" y="14225"/>
                  </a:lnTo>
                  <a:lnTo>
                    <a:pt x="22950" y="22275"/>
                  </a:lnTo>
                  <a:lnTo>
                    <a:pt x="16228" y="31876"/>
                  </a:lnTo>
                  <a:lnTo>
                    <a:pt x="10542" y="42728"/>
                  </a:lnTo>
                  <a:lnTo>
                    <a:pt x="6012" y="54528"/>
                  </a:lnTo>
                  <a:lnTo>
                    <a:pt x="2602" y="67009"/>
                  </a:lnTo>
                  <a:lnTo>
                    <a:pt x="463" y="79641"/>
                  </a:lnTo>
                  <a:lnTo>
                    <a:pt x="0" y="91662"/>
                  </a:lnTo>
                  <a:lnTo>
                    <a:pt x="1284" y="102707"/>
                  </a:lnTo>
                  <a:lnTo>
                    <a:pt x="4094" y="112766"/>
                  </a:lnTo>
                  <a:lnTo>
                    <a:pt x="8115" y="121991"/>
                  </a:lnTo>
                  <a:lnTo>
                    <a:pt x="13043" y="130555"/>
                  </a:lnTo>
                  <a:lnTo>
                    <a:pt x="18791" y="138139"/>
                  </a:lnTo>
                  <a:lnTo>
                    <a:pt x="25472" y="143957"/>
                  </a:lnTo>
                  <a:lnTo>
                    <a:pt x="33071" y="147728"/>
                  </a:lnTo>
                  <a:lnTo>
                    <a:pt x="41381" y="149785"/>
                  </a:lnTo>
                  <a:lnTo>
                    <a:pt x="51107" y="151023"/>
                  </a:lnTo>
                  <a:lnTo>
                    <a:pt x="65338" y="151549"/>
                  </a:lnTo>
                  <a:lnTo>
                    <a:pt x="89287" y="1514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907794" y="3023778"/>
              <a:ext cx="105629" cy="329251"/>
            </a:xfrm>
            <a:custGeom>
              <a:avLst/>
              <a:gdLst/>
              <a:ahLst/>
              <a:cxnLst/>
              <a:rect l="0" t="0" r="0" b="0"/>
              <a:pathLst>
                <a:path w="105629" h="329251">
                  <a:moveTo>
                    <a:pt x="53178" y="248808"/>
                  </a:moveTo>
                  <a:lnTo>
                    <a:pt x="58845" y="242873"/>
                  </a:lnTo>
                  <a:lnTo>
                    <a:pt x="62488" y="236669"/>
                  </a:lnTo>
                  <a:lnTo>
                    <a:pt x="64389" y="229582"/>
                  </a:lnTo>
                  <a:lnTo>
                    <a:pt x="64544" y="221987"/>
                  </a:lnTo>
                  <a:lnTo>
                    <a:pt x="62628" y="214637"/>
                  </a:lnTo>
                  <a:lnTo>
                    <a:pt x="58651" y="207967"/>
                  </a:lnTo>
                  <a:lnTo>
                    <a:pt x="52905" y="202710"/>
                  </a:lnTo>
                  <a:lnTo>
                    <a:pt x="45773" y="200007"/>
                  </a:lnTo>
                  <a:lnTo>
                    <a:pt x="37621" y="200239"/>
                  </a:lnTo>
                  <a:lnTo>
                    <a:pt x="29068" y="203144"/>
                  </a:lnTo>
                  <a:lnTo>
                    <a:pt x="20948" y="208210"/>
                  </a:lnTo>
                  <a:lnTo>
                    <a:pt x="13688" y="214907"/>
                  </a:lnTo>
                  <a:lnTo>
                    <a:pt x="7665" y="222789"/>
                  </a:lnTo>
                  <a:lnTo>
                    <a:pt x="3368" y="231506"/>
                  </a:lnTo>
                  <a:lnTo>
                    <a:pt x="887" y="240809"/>
                  </a:lnTo>
                  <a:lnTo>
                    <a:pt x="0" y="250680"/>
                  </a:lnTo>
                  <a:lnTo>
                    <a:pt x="377" y="261297"/>
                  </a:lnTo>
                  <a:lnTo>
                    <a:pt x="1702" y="272694"/>
                  </a:lnTo>
                  <a:lnTo>
                    <a:pt x="3875" y="284451"/>
                  </a:lnTo>
                  <a:lnTo>
                    <a:pt x="7003" y="295810"/>
                  </a:lnTo>
                  <a:lnTo>
                    <a:pt x="11071" y="306362"/>
                  </a:lnTo>
                  <a:lnTo>
                    <a:pt x="16107" y="315564"/>
                  </a:lnTo>
                  <a:lnTo>
                    <a:pt x="22244" y="322609"/>
                  </a:lnTo>
                  <a:lnTo>
                    <a:pt x="29445" y="327252"/>
                  </a:lnTo>
                  <a:lnTo>
                    <a:pt x="37383" y="329250"/>
                  </a:lnTo>
                  <a:lnTo>
                    <a:pt x="45549" y="328104"/>
                  </a:lnTo>
                  <a:lnTo>
                    <a:pt x="53627" y="323856"/>
                  </a:lnTo>
                  <a:lnTo>
                    <a:pt x="61337" y="317126"/>
                  </a:lnTo>
                  <a:lnTo>
                    <a:pt x="68362" y="308799"/>
                  </a:lnTo>
                  <a:lnTo>
                    <a:pt x="74603" y="299532"/>
                  </a:lnTo>
                  <a:lnTo>
                    <a:pt x="80132" y="289400"/>
                  </a:lnTo>
                  <a:lnTo>
                    <a:pt x="85088" y="278016"/>
                  </a:lnTo>
                  <a:lnTo>
                    <a:pt x="89606" y="265254"/>
                  </a:lnTo>
                  <a:lnTo>
                    <a:pt x="93643" y="251412"/>
                  </a:lnTo>
                  <a:lnTo>
                    <a:pt x="96984" y="237043"/>
                  </a:lnTo>
                  <a:lnTo>
                    <a:pt x="99564" y="222517"/>
                  </a:lnTo>
                  <a:lnTo>
                    <a:pt x="101468" y="207847"/>
                  </a:lnTo>
                  <a:lnTo>
                    <a:pt x="102829" y="192785"/>
                  </a:lnTo>
                  <a:lnTo>
                    <a:pt x="103782" y="177205"/>
                  </a:lnTo>
                  <a:lnTo>
                    <a:pt x="104440" y="160961"/>
                  </a:lnTo>
                  <a:lnTo>
                    <a:pt x="104890" y="143832"/>
                  </a:lnTo>
                  <a:lnTo>
                    <a:pt x="105194" y="125792"/>
                  </a:lnTo>
                  <a:lnTo>
                    <a:pt x="105400" y="107286"/>
                  </a:lnTo>
                  <a:lnTo>
                    <a:pt x="105539" y="89096"/>
                  </a:lnTo>
                  <a:lnTo>
                    <a:pt x="105628" y="71647"/>
                  </a:lnTo>
                  <a:lnTo>
                    <a:pt x="105518" y="55169"/>
                  </a:lnTo>
                  <a:lnTo>
                    <a:pt x="104911" y="39870"/>
                  </a:lnTo>
                  <a:lnTo>
                    <a:pt x="103681" y="25751"/>
                  </a:lnTo>
                  <a:lnTo>
                    <a:pt x="101679" y="13461"/>
                  </a:lnTo>
                  <a:lnTo>
                    <a:pt x="97949" y="4520"/>
                  </a:lnTo>
                  <a:lnTo>
                    <a:pt x="92395" y="0"/>
                  </a:lnTo>
                  <a:lnTo>
                    <a:pt x="86728" y="106"/>
                  </a:lnTo>
                  <a:lnTo>
                    <a:pt x="81536" y="4134"/>
                  </a:lnTo>
                  <a:lnTo>
                    <a:pt x="76993" y="11324"/>
                  </a:lnTo>
                  <a:lnTo>
                    <a:pt x="73297" y="21163"/>
                  </a:lnTo>
                  <a:lnTo>
                    <a:pt x="70470" y="33145"/>
                  </a:lnTo>
                  <a:lnTo>
                    <a:pt x="68400" y="46933"/>
                  </a:lnTo>
                  <a:lnTo>
                    <a:pt x="66927" y="62397"/>
                  </a:lnTo>
                  <a:lnTo>
                    <a:pt x="65898" y="79317"/>
                  </a:lnTo>
                  <a:lnTo>
                    <a:pt x="65189" y="97240"/>
                  </a:lnTo>
                  <a:lnTo>
                    <a:pt x="64706" y="115571"/>
                  </a:lnTo>
                  <a:lnTo>
                    <a:pt x="64379" y="133933"/>
                  </a:lnTo>
                  <a:lnTo>
                    <a:pt x="64157" y="152009"/>
                  </a:lnTo>
                  <a:lnTo>
                    <a:pt x="64008" y="169454"/>
                  </a:lnTo>
                  <a:lnTo>
                    <a:pt x="63912" y="186145"/>
                  </a:lnTo>
                  <a:lnTo>
                    <a:pt x="64018" y="201982"/>
                  </a:lnTo>
                  <a:lnTo>
                    <a:pt x="64622" y="216785"/>
                  </a:lnTo>
                  <a:lnTo>
                    <a:pt x="65846" y="230562"/>
                  </a:lnTo>
                  <a:lnTo>
                    <a:pt x="67651" y="243460"/>
                  </a:lnTo>
                  <a:lnTo>
                    <a:pt x="69934" y="255671"/>
                  </a:lnTo>
                  <a:lnTo>
                    <a:pt x="72577" y="267358"/>
                  </a:lnTo>
                  <a:lnTo>
                    <a:pt x="75327" y="278213"/>
                  </a:lnTo>
                  <a:lnTo>
                    <a:pt x="78077" y="288526"/>
                  </a:lnTo>
                  <a:lnTo>
                    <a:pt x="81066" y="299209"/>
                  </a:lnTo>
                  <a:lnTo>
                    <a:pt x="84764" y="3119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251157" y="3209415"/>
              <a:ext cx="15142" cy="157928"/>
            </a:xfrm>
            <a:custGeom>
              <a:avLst/>
              <a:gdLst/>
              <a:ahLst/>
              <a:cxnLst/>
              <a:rect l="0" t="0" r="0" b="0"/>
              <a:pathLst>
                <a:path w="15142" h="157928">
                  <a:moveTo>
                    <a:pt x="4613" y="0"/>
                  </a:moveTo>
                  <a:lnTo>
                    <a:pt x="1814" y="11802"/>
                  </a:lnTo>
                  <a:lnTo>
                    <a:pt x="311" y="23571"/>
                  </a:lnTo>
                  <a:lnTo>
                    <a:pt x="0" y="36461"/>
                  </a:lnTo>
                  <a:lnTo>
                    <a:pt x="507" y="50310"/>
                  </a:lnTo>
                  <a:lnTo>
                    <a:pt x="1326" y="64637"/>
                  </a:lnTo>
                  <a:lnTo>
                    <a:pt x="2146" y="79098"/>
                  </a:lnTo>
                  <a:lnTo>
                    <a:pt x="3033" y="93310"/>
                  </a:lnTo>
                  <a:lnTo>
                    <a:pt x="4536" y="108395"/>
                  </a:lnTo>
                  <a:lnTo>
                    <a:pt x="7900" y="127909"/>
                  </a:lnTo>
                  <a:lnTo>
                    <a:pt x="15141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266298" y="310413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339998" y="3184395"/>
              <a:ext cx="115814" cy="140834"/>
            </a:xfrm>
            <a:custGeom>
              <a:avLst/>
              <a:gdLst/>
              <a:ahLst/>
              <a:cxnLst/>
              <a:rect l="0" t="0" r="0" b="0"/>
              <a:pathLst>
                <a:path w="115814" h="140834">
                  <a:moveTo>
                    <a:pt x="0" y="56605"/>
                  </a:moveTo>
                  <a:lnTo>
                    <a:pt x="2934" y="65406"/>
                  </a:lnTo>
                  <a:lnTo>
                    <a:pt x="5716" y="73753"/>
                  </a:lnTo>
                  <a:lnTo>
                    <a:pt x="8615" y="82452"/>
                  </a:lnTo>
                  <a:lnTo>
                    <a:pt x="11656" y="91573"/>
                  </a:lnTo>
                  <a:lnTo>
                    <a:pt x="14821" y="101068"/>
                  </a:lnTo>
                  <a:lnTo>
                    <a:pt x="18046" y="110789"/>
                  </a:lnTo>
                  <a:lnTo>
                    <a:pt x="19970" y="118150"/>
                  </a:lnTo>
                  <a:lnTo>
                    <a:pt x="19259" y="119965"/>
                  </a:lnTo>
                  <a:lnTo>
                    <a:pt x="16977" y="117208"/>
                  </a:lnTo>
                  <a:lnTo>
                    <a:pt x="13969" y="111484"/>
                  </a:lnTo>
                  <a:lnTo>
                    <a:pt x="10808" y="103773"/>
                  </a:lnTo>
                  <a:lnTo>
                    <a:pt x="7987" y="94476"/>
                  </a:lnTo>
                  <a:lnTo>
                    <a:pt x="5724" y="83895"/>
                  </a:lnTo>
                  <a:lnTo>
                    <a:pt x="4187" y="72482"/>
                  </a:lnTo>
                  <a:lnTo>
                    <a:pt x="3596" y="60803"/>
                  </a:lnTo>
                  <a:lnTo>
                    <a:pt x="3978" y="49202"/>
                  </a:lnTo>
                  <a:lnTo>
                    <a:pt x="5368" y="37967"/>
                  </a:lnTo>
                  <a:lnTo>
                    <a:pt x="7896" y="27419"/>
                  </a:lnTo>
                  <a:lnTo>
                    <a:pt x="11526" y="17677"/>
                  </a:lnTo>
                  <a:lnTo>
                    <a:pt x="16250" y="9322"/>
                  </a:lnTo>
                  <a:lnTo>
                    <a:pt x="22170" y="3444"/>
                  </a:lnTo>
                  <a:lnTo>
                    <a:pt x="29222" y="420"/>
                  </a:lnTo>
                  <a:lnTo>
                    <a:pt x="37058" y="0"/>
                  </a:lnTo>
                  <a:lnTo>
                    <a:pt x="45155" y="1687"/>
                  </a:lnTo>
                  <a:lnTo>
                    <a:pt x="53186" y="4975"/>
                  </a:lnTo>
                  <a:lnTo>
                    <a:pt x="60865" y="9754"/>
                  </a:lnTo>
                  <a:lnTo>
                    <a:pt x="67869" y="16301"/>
                  </a:lnTo>
                  <a:lnTo>
                    <a:pt x="74095" y="24621"/>
                  </a:lnTo>
                  <a:lnTo>
                    <a:pt x="79615" y="34306"/>
                  </a:lnTo>
                  <a:lnTo>
                    <a:pt x="84565" y="44724"/>
                  </a:lnTo>
                  <a:lnTo>
                    <a:pt x="89084" y="55434"/>
                  </a:lnTo>
                  <a:lnTo>
                    <a:pt x="93291" y="66218"/>
                  </a:lnTo>
                  <a:lnTo>
                    <a:pt x="97278" y="76985"/>
                  </a:lnTo>
                  <a:lnTo>
                    <a:pt x="101106" y="87697"/>
                  </a:lnTo>
                  <a:lnTo>
                    <a:pt x="104674" y="98091"/>
                  </a:lnTo>
                  <a:lnTo>
                    <a:pt x="108070" y="108788"/>
                  </a:lnTo>
                  <a:lnTo>
                    <a:pt x="111594" y="121846"/>
                  </a:lnTo>
                  <a:lnTo>
                    <a:pt x="115813" y="1408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643483" y="3153178"/>
              <a:ext cx="146146" cy="187378"/>
            </a:xfrm>
            <a:custGeom>
              <a:avLst/>
              <a:gdLst/>
              <a:ahLst/>
              <a:cxnLst/>
              <a:rect l="0" t="0" r="0" b="0"/>
              <a:pathLst>
                <a:path w="146146" h="187378">
                  <a:moveTo>
                    <a:pt x="117655" y="3594"/>
                  </a:moveTo>
                  <a:lnTo>
                    <a:pt x="105987" y="862"/>
                  </a:lnTo>
                  <a:lnTo>
                    <a:pt x="95498" y="0"/>
                  </a:lnTo>
                  <a:lnTo>
                    <a:pt x="85196" y="985"/>
                  </a:lnTo>
                  <a:lnTo>
                    <a:pt x="74895" y="3352"/>
                  </a:lnTo>
                  <a:lnTo>
                    <a:pt x="64550" y="6488"/>
                  </a:lnTo>
                  <a:lnTo>
                    <a:pt x="54166" y="9979"/>
                  </a:lnTo>
                  <a:lnTo>
                    <a:pt x="43911" y="13932"/>
                  </a:lnTo>
                  <a:lnTo>
                    <a:pt x="34100" y="18862"/>
                  </a:lnTo>
                  <a:lnTo>
                    <a:pt x="24882" y="24995"/>
                  </a:lnTo>
                  <a:lnTo>
                    <a:pt x="16559" y="32417"/>
                  </a:lnTo>
                  <a:lnTo>
                    <a:pt x="9646" y="41235"/>
                  </a:lnTo>
                  <a:lnTo>
                    <a:pt x="4309" y="51344"/>
                  </a:lnTo>
                  <a:lnTo>
                    <a:pt x="879" y="62030"/>
                  </a:lnTo>
                  <a:lnTo>
                    <a:pt x="0" y="72123"/>
                  </a:lnTo>
                  <a:lnTo>
                    <a:pt x="1787" y="81009"/>
                  </a:lnTo>
                  <a:lnTo>
                    <a:pt x="6070" y="88445"/>
                  </a:lnTo>
                  <a:lnTo>
                    <a:pt x="12675" y="94296"/>
                  </a:lnTo>
                  <a:lnTo>
                    <a:pt x="21263" y="98674"/>
                  </a:lnTo>
                  <a:lnTo>
                    <a:pt x="31415" y="101835"/>
                  </a:lnTo>
                  <a:lnTo>
                    <a:pt x="42737" y="104065"/>
                  </a:lnTo>
                  <a:lnTo>
                    <a:pt x="54898" y="105620"/>
                  </a:lnTo>
                  <a:lnTo>
                    <a:pt x="67484" y="107026"/>
                  </a:lnTo>
                  <a:lnTo>
                    <a:pt x="80005" y="109045"/>
                  </a:lnTo>
                  <a:lnTo>
                    <a:pt x="92198" y="112039"/>
                  </a:lnTo>
                  <a:lnTo>
                    <a:pt x="103843" y="116020"/>
                  </a:lnTo>
                  <a:lnTo>
                    <a:pt x="114672" y="120834"/>
                  </a:lnTo>
                  <a:lnTo>
                    <a:pt x="124610" y="126299"/>
                  </a:lnTo>
                  <a:lnTo>
                    <a:pt x="133266" y="132408"/>
                  </a:lnTo>
                  <a:lnTo>
                    <a:pt x="139879" y="139331"/>
                  </a:lnTo>
                  <a:lnTo>
                    <a:pt x="144205" y="147088"/>
                  </a:lnTo>
                  <a:lnTo>
                    <a:pt x="146145" y="155244"/>
                  </a:lnTo>
                  <a:lnTo>
                    <a:pt x="145485" y="163031"/>
                  </a:lnTo>
                  <a:lnTo>
                    <a:pt x="142368" y="170040"/>
                  </a:lnTo>
                  <a:lnTo>
                    <a:pt x="137041" y="176050"/>
                  </a:lnTo>
                  <a:lnTo>
                    <a:pt x="129661" y="180862"/>
                  </a:lnTo>
                  <a:lnTo>
                    <a:pt x="120518" y="184494"/>
                  </a:lnTo>
                  <a:lnTo>
                    <a:pt x="109975" y="186797"/>
                  </a:lnTo>
                  <a:lnTo>
                    <a:pt x="98383" y="187377"/>
                  </a:lnTo>
                  <a:lnTo>
                    <a:pt x="86043" y="186181"/>
                  </a:lnTo>
                  <a:lnTo>
                    <a:pt x="73400" y="183557"/>
                  </a:lnTo>
                  <a:lnTo>
                    <a:pt x="59608" y="179712"/>
                  </a:lnTo>
                  <a:lnTo>
                    <a:pt x="41224" y="173194"/>
                  </a:lnTo>
                  <a:lnTo>
                    <a:pt x="12370" y="1615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782195" y="2988316"/>
              <a:ext cx="178985" cy="336913"/>
            </a:xfrm>
            <a:custGeom>
              <a:avLst/>
              <a:gdLst/>
              <a:ahLst/>
              <a:cxnLst/>
              <a:rect l="0" t="0" r="0" b="0"/>
              <a:pathLst>
                <a:path w="178985" h="336913">
                  <a:moveTo>
                    <a:pt x="0" y="0"/>
                  </a:moveTo>
                  <a:lnTo>
                    <a:pt x="67" y="14669"/>
                  </a:lnTo>
                  <a:lnTo>
                    <a:pt x="708" y="28580"/>
                  </a:lnTo>
                  <a:lnTo>
                    <a:pt x="2004" y="43078"/>
                  </a:lnTo>
                  <a:lnTo>
                    <a:pt x="3864" y="58280"/>
                  </a:lnTo>
                  <a:lnTo>
                    <a:pt x="6179" y="74105"/>
                  </a:lnTo>
                  <a:lnTo>
                    <a:pt x="8846" y="90416"/>
                  </a:lnTo>
                  <a:lnTo>
                    <a:pt x="11770" y="106760"/>
                  </a:lnTo>
                  <a:lnTo>
                    <a:pt x="14877" y="122420"/>
                  </a:lnTo>
                  <a:lnTo>
                    <a:pt x="18112" y="137066"/>
                  </a:lnTo>
                  <a:lnTo>
                    <a:pt x="21436" y="151035"/>
                  </a:lnTo>
                  <a:lnTo>
                    <a:pt x="24820" y="165101"/>
                  </a:lnTo>
                  <a:lnTo>
                    <a:pt x="28245" y="179709"/>
                  </a:lnTo>
                  <a:lnTo>
                    <a:pt x="31699" y="194642"/>
                  </a:lnTo>
                  <a:lnTo>
                    <a:pt x="35171" y="209221"/>
                  </a:lnTo>
                  <a:lnTo>
                    <a:pt x="38651" y="223073"/>
                  </a:lnTo>
                  <a:lnTo>
                    <a:pt x="41971" y="236307"/>
                  </a:lnTo>
                  <a:lnTo>
                    <a:pt x="44820" y="249335"/>
                  </a:lnTo>
                  <a:lnTo>
                    <a:pt x="47068" y="262334"/>
                  </a:lnTo>
                  <a:lnTo>
                    <a:pt x="48711" y="272060"/>
                  </a:lnTo>
                  <a:lnTo>
                    <a:pt x="49528" y="274678"/>
                  </a:lnTo>
                  <a:lnTo>
                    <a:pt x="49243" y="272011"/>
                  </a:lnTo>
                  <a:lnTo>
                    <a:pt x="48326" y="266165"/>
                  </a:lnTo>
                  <a:lnTo>
                    <a:pt x="47644" y="258462"/>
                  </a:lnTo>
                  <a:lnTo>
                    <a:pt x="47677" y="249666"/>
                  </a:lnTo>
                  <a:lnTo>
                    <a:pt x="48515" y="240217"/>
                  </a:lnTo>
                  <a:lnTo>
                    <a:pt x="50064" y="230371"/>
                  </a:lnTo>
                  <a:lnTo>
                    <a:pt x="52183" y="220284"/>
                  </a:lnTo>
                  <a:lnTo>
                    <a:pt x="54893" y="210210"/>
                  </a:lnTo>
                  <a:lnTo>
                    <a:pt x="58381" y="200513"/>
                  </a:lnTo>
                  <a:lnTo>
                    <a:pt x="62691" y="191372"/>
                  </a:lnTo>
                  <a:lnTo>
                    <a:pt x="67889" y="183266"/>
                  </a:lnTo>
                  <a:lnTo>
                    <a:pt x="74133" y="177032"/>
                  </a:lnTo>
                  <a:lnTo>
                    <a:pt x="81406" y="172958"/>
                  </a:lnTo>
                  <a:lnTo>
                    <a:pt x="89392" y="171020"/>
                  </a:lnTo>
                  <a:lnTo>
                    <a:pt x="97592" y="171149"/>
                  </a:lnTo>
                  <a:lnTo>
                    <a:pt x="105696" y="173091"/>
                  </a:lnTo>
                  <a:lnTo>
                    <a:pt x="113592" y="176646"/>
                  </a:lnTo>
                  <a:lnTo>
                    <a:pt x="121275" y="181764"/>
                  </a:lnTo>
                  <a:lnTo>
                    <a:pt x="128770" y="188279"/>
                  </a:lnTo>
                  <a:lnTo>
                    <a:pt x="135957" y="196092"/>
                  </a:lnTo>
                  <a:lnTo>
                    <a:pt x="142564" y="205238"/>
                  </a:lnTo>
                  <a:lnTo>
                    <a:pt x="148492" y="215609"/>
                  </a:lnTo>
                  <a:lnTo>
                    <a:pt x="153795" y="226827"/>
                  </a:lnTo>
                  <a:lnTo>
                    <a:pt x="158592" y="238349"/>
                  </a:lnTo>
                  <a:lnTo>
                    <a:pt x="163002" y="249842"/>
                  </a:lnTo>
                  <a:lnTo>
                    <a:pt x="166963" y="261338"/>
                  </a:lnTo>
                  <a:lnTo>
                    <a:pt x="170251" y="273122"/>
                  </a:lnTo>
                  <a:lnTo>
                    <a:pt x="172799" y="285329"/>
                  </a:lnTo>
                  <a:lnTo>
                    <a:pt x="174683" y="297353"/>
                  </a:lnTo>
                  <a:lnTo>
                    <a:pt x="176235" y="309109"/>
                  </a:lnTo>
                  <a:lnTo>
                    <a:pt x="177591" y="321631"/>
                  </a:lnTo>
                  <a:lnTo>
                    <a:pt x="17898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011044" y="3200758"/>
              <a:ext cx="171234" cy="131572"/>
            </a:xfrm>
            <a:custGeom>
              <a:avLst/>
              <a:gdLst/>
              <a:ahLst/>
              <a:cxnLst/>
              <a:rect l="0" t="0" r="0" b="0"/>
              <a:pathLst>
                <a:path w="171234" h="131572">
                  <a:moveTo>
                    <a:pt x="87005" y="92885"/>
                  </a:moveTo>
                  <a:lnTo>
                    <a:pt x="89872" y="84016"/>
                  </a:lnTo>
                  <a:lnTo>
                    <a:pt x="92014" y="75030"/>
                  </a:lnTo>
                  <a:lnTo>
                    <a:pt x="93609" y="65043"/>
                  </a:lnTo>
                  <a:lnTo>
                    <a:pt x="94443" y="54409"/>
                  </a:lnTo>
                  <a:lnTo>
                    <a:pt x="93995" y="43893"/>
                  </a:lnTo>
                  <a:lnTo>
                    <a:pt x="92082" y="33946"/>
                  </a:lnTo>
                  <a:lnTo>
                    <a:pt x="88672" y="24832"/>
                  </a:lnTo>
                  <a:lnTo>
                    <a:pt x="83715" y="16793"/>
                  </a:lnTo>
                  <a:lnTo>
                    <a:pt x="77343" y="9850"/>
                  </a:lnTo>
                  <a:lnTo>
                    <a:pt x="69812" y="4342"/>
                  </a:lnTo>
                  <a:lnTo>
                    <a:pt x="61394" y="991"/>
                  </a:lnTo>
                  <a:lnTo>
                    <a:pt x="52333" y="0"/>
                  </a:lnTo>
                  <a:lnTo>
                    <a:pt x="42981" y="1283"/>
                  </a:lnTo>
                  <a:lnTo>
                    <a:pt x="33784" y="4726"/>
                  </a:lnTo>
                  <a:lnTo>
                    <a:pt x="24980" y="10051"/>
                  </a:lnTo>
                  <a:lnTo>
                    <a:pt x="16933" y="17201"/>
                  </a:lnTo>
                  <a:lnTo>
                    <a:pt x="10208" y="26418"/>
                  </a:lnTo>
                  <a:lnTo>
                    <a:pt x="4992" y="37643"/>
                  </a:lnTo>
                  <a:lnTo>
                    <a:pt x="1472" y="50246"/>
                  </a:lnTo>
                  <a:lnTo>
                    <a:pt x="0" y="63236"/>
                  </a:lnTo>
                  <a:lnTo>
                    <a:pt x="566" y="76001"/>
                  </a:lnTo>
                  <a:lnTo>
                    <a:pt x="2876" y="88162"/>
                  </a:lnTo>
                  <a:lnTo>
                    <a:pt x="6552" y="99403"/>
                  </a:lnTo>
                  <a:lnTo>
                    <a:pt x="11249" y="109650"/>
                  </a:lnTo>
                  <a:lnTo>
                    <a:pt x="17012" y="118530"/>
                  </a:lnTo>
                  <a:lnTo>
                    <a:pt x="24234" y="125300"/>
                  </a:lnTo>
                  <a:lnTo>
                    <a:pt x="33005" y="129730"/>
                  </a:lnTo>
                  <a:lnTo>
                    <a:pt x="42657" y="131571"/>
                  </a:lnTo>
                  <a:lnTo>
                    <a:pt x="51988" y="130313"/>
                  </a:lnTo>
                  <a:lnTo>
                    <a:pt x="60334" y="125987"/>
                  </a:lnTo>
                  <a:lnTo>
                    <a:pt x="67562" y="119202"/>
                  </a:lnTo>
                  <a:lnTo>
                    <a:pt x="73799" y="110838"/>
                  </a:lnTo>
                  <a:lnTo>
                    <a:pt x="79277" y="101588"/>
                  </a:lnTo>
                  <a:lnTo>
                    <a:pt x="85133" y="93011"/>
                  </a:lnTo>
                  <a:lnTo>
                    <a:pt x="92079" y="87638"/>
                  </a:lnTo>
                  <a:lnTo>
                    <a:pt x="99070" y="86454"/>
                  </a:lnTo>
                  <a:lnTo>
                    <a:pt x="105886" y="88819"/>
                  </a:lnTo>
                  <a:lnTo>
                    <a:pt x="112633" y="93764"/>
                  </a:lnTo>
                  <a:lnTo>
                    <a:pt x="119669" y="100040"/>
                  </a:lnTo>
                  <a:lnTo>
                    <a:pt x="128574" y="106768"/>
                  </a:lnTo>
                  <a:lnTo>
                    <a:pt x="143488" y="114519"/>
                  </a:lnTo>
                  <a:lnTo>
                    <a:pt x="171233" y="1244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198249" y="3055090"/>
              <a:ext cx="131428" cy="301234"/>
            </a:xfrm>
            <a:custGeom>
              <a:avLst/>
              <a:gdLst/>
              <a:ahLst/>
              <a:cxnLst/>
              <a:rect l="0" t="0" r="0" b="0"/>
              <a:pathLst>
                <a:path w="131428" h="301234">
                  <a:moveTo>
                    <a:pt x="78785" y="206967"/>
                  </a:moveTo>
                  <a:lnTo>
                    <a:pt x="75650" y="198434"/>
                  </a:lnTo>
                  <a:lnTo>
                    <a:pt x="70947" y="192648"/>
                  </a:lnTo>
                  <a:lnTo>
                    <a:pt x="64168" y="189140"/>
                  </a:lnTo>
                  <a:lnTo>
                    <a:pt x="55894" y="187631"/>
                  </a:lnTo>
                  <a:lnTo>
                    <a:pt x="47076" y="188050"/>
                  </a:lnTo>
                  <a:lnTo>
                    <a:pt x="38324" y="190182"/>
                  </a:lnTo>
                  <a:lnTo>
                    <a:pt x="30039" y="193861"/>
                  </a:lnTo>
                  <a:lnTo>
                    <a:pt x="22567" y="199060"/>
                  </a:lnTo>
                  <a:lnTo>
                    <a:pt x="16002" y="205629"/>
                  </a:lnTo>
                  <a:lnTo>
                    <a:pt x="10410" y="213477"/>
                  </a:lnTo>
                  <a:lnTo>
                    <a:pt x="5939" y="222647"/>
                  </a:lnTo>
                  <a:lnTo>
                    <a:pt x="2565" y="233033"/>
                  </a:lnTo>
                  <a:lnTo>
                    <a:pt x="448" y="244261"/>
                  </a:lnTo>
                  <a:lnTo>
                    <a:pt x="0" y="255790"/>
                  </a:lnTo>
                  <a:lnTo>
                    <a:pt x="1302" y="267269"/>
                  </a:lnTo>
                  <a:lnTo>
                    <a:pt x="4464" y="278076"/>
                  </a:lnTo>
                  <a:lnTo>
                    <a:pt x="9785" y="287269"/>
                  </a:lnTo>
                  <a:lnTo>
                    <a:pt x="17212" y="294469"/>
                  </a:lnTo>
                  <a:lnTo>
                    <a:pt x="26267" y="299319"/>
                  </a:lnTo>
                  <a:lnTo>
                    <a:pt x="36247" y="301233"/>
                  </a:lnTo>
                  <a:lnTo>
                    <a:pt x="46652" y="300185"/>
                  </a:lnTo>
                  <a:lnTo>
                    <a:pt x="57058" y="296585"/>
                  </a:lnTo>
                  <a:lnTo>
                    <a:pt x="67038" y="290980"/>
                  </a:lnTo>
                  <a:lnTo>
                    <a:pt x="76407" y="283882"/>
                  </a:lnTo>
                  <a:lnTo>
                    <a:pt x="85020" y="275544"/>
                  </a:lnTo>
                  <a:lnTo>
                    <a:pt x="92667" y="265980"/>
                  </a:lnTo>
                  <a:lnTo>
                    <a:pt x="99327" y="255282"/>
                  </a:lnTo>
                  <a:lnTo>
                    <a:pt x="104971" y="243321"/>
                  </a:lnTo>
                  <a:lnTo>
                    <a:pt x="109473" y="229695"/>
                  </a:lnTo>
                  <a:lnTo>
                    <a:pt x="112879" y="214351"/>
                  </a:lnTo>
                  <a:lnTo>
                    <a:pt x="115523" y="197994"/>
                  </a:lnTo>
                  <a:lnTo>
                    <a:pt x="117923" y="181862"/>
                  </a:lnTo>
                  <a:lnTo>
                    <a:pt x="120388" y="166638"/>
                  </a:lnTo>
                  <a:lnTo>
                    <a:pt x="122879" y="152147"/>
                  </a:lnTo>
                  <a:lnTo>
                    <a:pt x="125097" y="137663"/>
                  </a:lnTo>
                  <a:lnTo>
                    <a:pt x="126886" y="122732"/>
                  </a:lnTo>
                  <a:lnTo>
                    <a:pt x="128239" y="107228"/>
                  </a:lnTo>
                  <a:lnTo>
                    <a:pt x="129222" y="91194"/>
                  </a:lnTo>
                  <a:lnTo>
                    <a:pt x="129913" y="74734"/>
                  </a:lnTo>
                  <a:lnTo>
                    <a:pt x="130224" y="58119"/>
                  </a:lnTo>
                  <a:lnTo>
                    <a:pt x="129909" y="41744"/>
                  </a:lnTo>
                  <a:lnTo>
                    <a:pt x="128876" y="25845"/>
                  </a:lnTo>
                  <a:lnTo>
                    <a:pt x="127010" y="11771"/>
                  </a:lnTo>
                  <a:lnTo>
                    <a:pt x="123383" y="2651"/>
                  </a:lnTo>
                  <a:lnTo>
                    <a:pt x="118242" y="0"/>
                  </a:lnTo>
                  <a:lnTo>
                    <a:pt x="113914" y="2554"/>
                  </a:lnTo>
                  <a:lnTo>
                    <a:pt x="111247" y="8810"/>
                  </a:lnTo>
                  <a:lnTo>
                    <a:pt x="110025" y="17941"/>
                  </a:lnTo>
                  <a:lnTo>
                    <a:pt x="109635" y="29747"/>
                  </a:lnTo>
                  <a:lnTo>
                    <a:pt x="109621" y="43922"/>
                  </a:lnTo>
                  <a:lnTo>
                    <a:pt x="109741" y="59855"/>
                  </a:lnTo>
                  <a:lnTo>
                    <a:pt x="109886" y="76779"/>
                  </a:lnTo>
                  <a:lnTo>
                    <a:pt x="110015" y="94164"/>
                  </a:lnTo>
                  <a:lnTo>
                    <a:pt x="110118" y="111568"/>
                  </a:lnTo>
                  <a:lnTo>
                    <a:pt x="110194" y="128556"/>
                  </a:lnTo>
                  <a:lnTo>
                    <a:pt x="110255" y="144942"/>
                  </a:lnTo>
                  <a:lnTo>
                    <a:pt x="110466" y="160743"/>
                  </a:lnTo>
                  <a:lnTo>
                    <a:pt x="111141" y="176055"/>
                  </a:lnTo>
                  <a:lnTo>
                    <a:pt x="112411" y="190981"/>
                  </a:lnTo>
                  <a:lnTo>
                    <a:pt x="114287" y="205404"/>
                  </a:lnTo>
                  <a:lnTo>
                    <a:pt x="117025" y="220603"/>
                  </a:lnTo>
                  <a:lnTo>
                    <a:pt x="121986" y="240150"/>
                  </a:lnTo>
                  <a:lnTo>
                    <a:pt x="131427" y="2701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371791" y="3230472"/>
              <a:ext cx="42114" cy="84229"/>
            </a:xfrm>
            <a:custGeom>
              <a:avLst/>
              <a:gdLst/>
              <a:ahLst/>
              <a:cxnLst/>
              <a:rect l="0" t="0" r="0" b="0"/>
              <a:pathLst>
                <a:path w="42114" h="84229">
                  <a:moveTo>
                    <a:pt x="0" y="0"/>
                  </a:moveTo>
                  <a:lnTo>
                    <a:pt x="3000" y="8801"/>
                  </a:lnTo>
                  <a:lnTo>
                    <a:pt x="6422" y="17148"/>
                  </a:lnTo>
                  <a:lnTo>
                    <a:pt x="10613" y="25842"/>
                  </a:lnTo>
                  <a:lnTo>
                    <a:pt x="15389" y="34881"/>
                  </a:lnTo>
                  <a:lnTo>
                    <a:pt x="20971" y="45171"/>
                  </a:lnTo>
                  <a:lnTo>
                    <a:pt x="28965" y="59854"/>
                  </a:lnTo>
                  <a:lnTo>
                    <a:pt x="42113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361262" y="3198886"/>
              <a:ext cx="126343" cy="400084"/>
            </a:xfrm>
            <a:custGeom>
              <a:avLst/>
              <a:gdLst/>
              <a:ahLst/>
              <a:cxnLst/>
              <a:rect l="0" t="0" r="0" b="0"/>
              <a:pathLst>
                <a:path w="126343" h="400084">
                  <a:moveTo>
                    <a:pt x="126342" y="0"/>
                  </a:moveTo>
                  <a:lnTo>
                    <a:pt x="120541" y="8868"/>
                  </a:lnTo>
                  <a:lnTo>
                    <a:pt x="115617" y="17855"/>
                  </a:lnTo>
                  <a:lnTo>
                    <a:pt x="111115" y="27855"/>
                  </a:lnTo>
                  <a:lnTo>
                    <a:pt x="106894" y="39009"/>
                  </a:lnTo>
                  <a:lnTo>
                    <a:pt x="102880" y="51468"/>
                  </a:lnTo>
                  <a:lnTo>
                    <a:pt x="99019" y="65171"/>
                  </a:lnTo>
                  <a:lnTo>
                    <a:pt x="95266" y="79589"/>
                  </a:lnTo>
                  <a:lnTo>
                    <a:pt x="91591" y="93869"/>
                  </a:lnTo>
                  <a:lnTo>
                    <a:pt x="87968" y="107541"/>
                  </a:lnTo>
                  <a:lnTo>
                    <a:pt x="84384" y="120496"/>
                  </a:lnTo>
                  <a:lnTo>
                    <a:pt x="80823" y="132809"/>
                  </a:lnTo>
                  <a:lnTo>
                    <a:pt x="77278" y="144611"/>
                  </a:lnTo>
                  <a:lnTo>
                    <a:pt x="73746" y="156029"/>
                  </a:lnTo>
                  <a:lnTo>
                    <a:pt x="70221" y="167171"/>
                  </a:lnTo>
                  <a:lnTo>
                    <a:pt x="66701" y="178127"/>
                  </a:lnTo>
                  <a:lnTo>
                    <a:pt x="63184" y="189285"/>
                  </a:lnTo>
                  <a:lnTo>
                    <a:pt x="59671" y="201302"/>
                  </a:lnTo>
                  <a:lnTo>
                    <a:pt x="56153" y="214466"/>
                  </a:lnTo>
                  <a:lnTo>
                    <a:pt x="52469" y="228733"/>
                  </a:lnTo>
                  <a:lnTo>
                    <a:pt x="48310" y="243912"/>
                  </a:lnTo>
                  <a:lnTo>
                    <a:pt x="43551" y="259787"/>
                  </a:lnTo>
                  <a:lnTo>
                    <a:pt x="38387" y="276005"/>
                  </a:lnTo>
                  <a:lnTo>
                    <a:pt x="33230" y="292112"/>
                  </a:lnTo>
                  <a:lnTo>
                    <a:pt x="28317" y="307862"/>
                  </a:lnTo>
                  <a:lnTo>
                    <a:pt x="23714" y="323047"/>
                  </a:lnTo>
                  <a:lnTo>
                    <a:pt x="19398" y="337403"/>
                  </a:lnTo>
                  <a:lnTo>
                    <a:pt x="15314" y="350863"/>
                  </a:lnTo>
                  <a:lnTo>
                    <a:pt x="11560" y="363078"/>
                  </a:lnTo>
                  <a:lnTo>
                    <a:pt x="8011" y="374535"/>
                  </a:lnTo>
                  <a:lnTo>
                    <a:pt x="4354" y="38624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671562" y="3201682"/>
              <a:ext cx="216126" cy="134419"/>
            </a:xfrm>
            <a:custGeom>
              <a:avLst/>
              <a:gdLst/>
              <a:ahLst/>
              <a:cxnLst/>
              <a:rect l="0" t="0" r="0" b="0"/>
              <a:pathLst>
                <a:path w="216126" h="134419">
                  <a:moveTo>
                    <a:pt x="89783" y="70904"/>
                  </a:moveTo>
                  <a:lnTo>
                    <a:pt x="89649" y="59236"/>
                  </a:lnTo>
                  <a:lnTo>
                    <a:pt x="88369" y="48747"/>
                  </a:lnTo>
                  <a:lnTo>
                    <a:pt x="85772" y="38454"/>
                  </a:lnTo>
                  <a:lnTo>
                    <a:pt x="81878" y="28498"/>
                  </a:lnTo>
                  <a:lnTo>
                    <a:pt x="76597" y="19452"/>
                  </a:lnTo>
                  <a:lnTo>
                    <a:pt x="70011" y="11582"/>
                  </a:lnTo>
                  <a:lnTo>
                    <a:pt x="62338" y="5323"/>
                  </a:lnTo>
                  <a:lnTo>
                    <a:pt x="53827" y="1403"/>
                  </a:lnTo>
                  <a:lnTo>
                    <a:pt x="44709" y="0"/>
                  </a:lnTo>
                  <a:lnTo>
                    <a:pt x="35489" y="991"/>
                  </a:lnTo>
                  <a:lnTo>
                    <a:pt x="26913" y="4232"/>
                  </a:lnTo>
                  <a:lnTo>
                    <a:pt x="19339" y="9413"/>
                  </a:lnTo>
                  <a:lnTo>
                    <a:pt x="12933" y="16294"/>
                  </a:lnTo>
                  <a:lnTo>
                    <a:pt x="7847" y="24799"/>
                  </a:lnTo>
                  <a:lnTo>
                    <a:pt x="4024" y="34733"/>
                  </a:lnTo>
                  <a:lnTo>
                    <a:pt x="1420" y="45654"/>
                  </a:lnTo>
                  <a:lnTo>
                    <a:pt x="106" y="56976"/>
                  </a:lnTo>
                  <a:lnTo>
                    <a:pt x="0" y="68325"/>
                  </a:lnTo>
                  <a:lnTo>
                    <a:pt x="1061" y="79385"/>
                  </a:lnTo>
                  <a:lnTo>
                    <a:pt x="3368" y="89812"/>
                  </a:lnTo>
                  <a:lnTo>
                    <a:pt x="6850" y="99486"/>
                  </a:lnTo>
                  <a:lnTo>
                    <a:pt x="11476" y="108304"/>
                  </a:lnTo>
                  <a:lnTo>
                    <a:pt x="17329" y="116089"/>
                  </a:lnTo>
                  <a:lnTo>
                    <a:pt x="24341" y="122834"/>
                  </a:lnTo>
                  <a:lnTo>
                    <a:pt x="32320" y="128195"/>
                  </a:lnTo>
                  <a:lnTo>
                    <a:pt x="41047" y="131442"/>
                  </a:lnTo>
                  <a:lnTo>
                    <a:pt x="50317" y="132364"/>
                  </a:lnTo>
                  <a:lnTo>
                    <a:pt x="59814" y="131203"/>
                  </a:lnTo>
                  <a:lnTo>
                    <a:pt x="69108" y="128374"/>
                  </a:lnTo>
                  <a:lnTo>
                    <a:pt x="77982" y="124283"/>
                  </a:lnTo>
                  <a:lnTo>
                    <a:pt x="86245" y="119116"/>
                  </a:lnTo>
                  <a:lnTo>
                    <a:pt x="93648" y="112833"/>
                  </a:lnTo>
                  <a:lnTo>
                    <a:pt x="100163" y="105535"/>
                  </a:lnTo>
                  <a:lnTo>
                    <a:pt x="106464" y="98645"/>
                  </a:lnTo>
                  <a:lnTo>
                    <a:pt x="113484" y="95386"/>
                  </a:lnTo>
                  <a:lnTo>
                    <a:pt x="120821" y="96739"/>
                  </a:lnTo>
                  <a:lnTo>
                    <a:pt x="127720" y="100619"/>
                  </a:lnTo>
                  <a:lnTo>
                    <a:pt x="134288" y="105771"/>
                  </a:lnTo>
                  <a:lnTo>
                    <a:pt x="140769" y="111630"/>
                  </a:lnTo>
                  <a:lnTo>
                    <a:pt x="147306" y="117898"/>
                  </a:lnTo>
                  <a:lnTo>
                    <a:pt x="154108" y="123922"/>
                  </a:lnTo>
                  <a:lnTo>
                    <a:pt x="161482" y="128686"/>
                  </a:lnTo>
                  <a:lnTo>
                    <a:pt x="169533" y="131747"/>
                  </a:lnTo>
                  <a:lnTo>
                    <a:pt x="177944" y="133327"/>
                  </a:lnTo>
                  <a:lnTo>
                    <a:pt x="187003" y="134194"/>
                  </a:lnTo>
                  <a:lnTo>
                    <a:pt x="198622" y="134418"/>
                  </a:lnTo>
                  <a:lnTo>
                    <a:pt x="216125" y="134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901740" y="3177829"/>
              <a:ext cx="91233" cy="113265"/>
            </a:xfrm>
            <a:custGeom>
              <a:avLst/>
              <a:gdLst/>
              <a:ahLst/>
              <a:cxnLst/>
              <a:rect l="0" t="0" r="0" b="0"/>
              <a:pathLst>
                <a:path w="91233" h="113265">
                  <a:moveTo>
                    <a:pt x="7004" y="42114"/>
                  </a:moveTo>
                  <a:lnTo>
                    <a:pt x="4204" y="50982"/>
                  </a:lnTo>
                  <a:lnTo>
                    <a:pt x="2703" y="59969"/>
                  </a:lnTo>
                  <a:lnTo>
                    <a:pt x="2396" y="69960"/>
                  </a:lnTo>
                  <a:lnTo>
                    <a:pt x="3075" y="80768"/>
                  </a:lnTo>
                  <a:lnTo>
                    <a:pt x="4543" y="91931"/>
                  </a:lnTo>
                  <a:lnTo>
                    <a:pt x="6586" y="103060"/>
                  </a:lnTo>
                  <a:lnTo>
                    <a:pt x="8115" y="111326"/>
                  </a:lnTo>
                  <a:lnTo>
                    <a:pt x="7972" y="113264"/>
                  </a:lnTo>
                  <a:lnTo>
                    <a:pt x="6595" y="109817"/>
                  </a:lnTo>
                  <a:lnTo>
                    <a:pt x="4618" y="102682"/>
                  </a:lnTo>
                  <a:lnTo>
                    <a:pt x="2637" y="93140"/>
                  </a:lnTo>
                  <a:lnTo>
                    <a:pt x="964" y="82045"/>
                  </a:lnTo>
                  <a:lnTo>
                    <a:pt x="0" y="70109"/>
                  </a:lnTo>
                  <a:lnTo>
                    <a:pt x="331" y="57990"/>
                  </a:lnTo>
                  <a:lnTo>
                    <a:pt x="2158" y="46059"/>
                  </a:lnTo>
                  <a:lnTo>
                    <a:pt x="5671" y="34921"/>
                  </a:lnTo>
                  <a:lnTo>
                    <a:pt x="11228" y="25493"/>
                  </a:lnTo>
                  <a:lnTo>
                    <a:pt x="18814" y="18116"/>
                  </a:lnTo>
                  <a:lnTo>
                    <a:pt x="28100" y="12624"/>
                  </a:lnTo>
                  <a:lnTo>
                    <a:pt x="39847" y="8086"/>
                  </a:lnTo>
                  <a:lnTo>
                    <a:pt x="58437" y="4106"/>
                  </a:lnTo>
                  <a:lnTo>
                    <a:pt x="912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012917" y="3177588"/>
              <a:ext cx="125514" cy="148563"/>
            </a:xfrm>
            <a:custGeom>
              <a:avLst/>
              <a:gdLst/>
              <a:ahLst/>
              <a:cxnLst/>
              <a:rect l="0" t="0" r="0" b="0"/>
              <a:pathLst>
                <a:path w="125514" h="148563">
                  <a:moveTo>
                    <a:pt x="11640" y="52884"/>
                  </a:moveTo>
                  <a:lnTo>
                    <a:pt x="17575" y="58684"/>
                  </a:lnTo>
                  <a:lnTo>
                    <a:pt x="23780" y="63608"/>
                  </a:lnTo>
                  <a:lnTo>
                    <a:pt x="30880" y="68106"/>
                  </a:lnTo>
                  <a:lnTo>
                    <a:pt x="38993" y="72154"/>
                  </a:lnTo>
                  <a:lnTo>
                    <a:pt x="48288" y="75520"/>
                  </a:lnTo>
                  <a:lnTo>
                    <a:pt x="58727" y="78119"/>
                  </a:lnTo>
                  <a:lnTo>
                    <a:pt x="69806" y="79700"/>
                  </a:lnTo>
                  <a:lnTo>
                    <a:pt x="80695" y="79782"/>
                  </a:lnTo>
                  <a:lnTo>
                    <a:pt x="90934" y="78238"/>
                  </a:lnTo>
                  <a:lnTo>
                    <a:pt x="100261" y="75081"/>
                  </a:lnTo>
                  <a:lnTo>
                    <a:pt x="108454" y="70296"/>
                  </a:lnTo>
                  <a:lnTo>
                    <a:pt x="115504" y="64040"/>
                  </a:lnTo>
                  <a:lnTo>
                    <a:pt x="121085" y="56587"/>
                  </a:lnTo>
                  <a:lnTo>
                    <a:pt x="124487" y="48223"/>
                  </a:lnTo>
                  <a:lnTo>
                    <a:pt x="125513" y="39202"/>
                  </a:lnTo>
                  <a:lnTo>
                    <a:pt x="124252" y="30046"/>
                  </a:lnTo>
                  <a:lnTo>
                    <a:pt x="120824" y="21513"/>
                  </a:lnTo>
                  <a:lnTo>
                    <a:pt x="115519" y="13972"/>
                  </a:lnTo>
                  <a:lnTo>
                    <a:pt x="108723" y="7759"/>
                  </a:lnTo>
                  <a:lnTo>
                    <a:pt x="100807" y="3334"/>
                  </a:lnTo>
                  <a:lnTo>
                    <a:pt x="92082" y="772"/>
                  </a:lnTo>
                  <a:lnTo>
                    <a:pt x="82786" y="0"/>
                  </a:lnTo>
                  <a:lnTo>
                    <a:pt x="73094" y="986"/>
                  </a:lnTo>
                  <a:lnTo>
                    <a:pt x="63135" y="3538"/>
                  </a:lnTo>
                  <a:lnTo>
                    <a:pt x="53161" y="7520"/>
                  </a:lnTo>
                  <a:lnTo>
                    <a:pt x="43536" y="12932"/>
                  </a:lnTo>
                  <a:lnTo>
                    <a:pt x="34436" y="19644"/>
                  </a:lnTo>
                  <a:lnTo>
                    <a:pt x="26021" y="27421"/>
                  </a:lnTo>
                  <a:lnTo>
                    <a:pt x="18514" y="36010"/>
                  </a:lnTo>
                  <a:lnTo>
                    <a:pt x="11955" y="45194"/>
                  </a:lnTo>
                  <a:lnTo>
                    <a:pt x="6550" y="54801"/>
                  </a:lnTo>
                  <a:lnTo>
                    <a:pt x="2741" y="64703"/>
                  </a:lnTo>
                  <a:lnTo>
                    <a:pt x="625" y="74807"/>
                  </a:lnTo>
                  <a:lnTo>
                    <a:pt x="0" y="85050"/>
                  </a:lnTo>
                  <a:lnTo>
                    <a:pt x="559" y="95386"/>
                  </a:lnTo>
                  <a:lnTo>
                    <a:pt x="2016" y="105777"/>
                  </a:lnTo>
                  <a:lnTo>
                    <a:pt x="4448" y="115873"/>
                  </a:lnTo>
                  <a:lnTo>
                    <a:pt x="8283" y="125048"/>
                  </a:lnTo>
                  <a:lnTo>
                    <a:pt x="13645" y="133022"/>
                  </a:lnTo>
                  <a:lnTo>
                    <a:pt x="20533" y="139528"/>
                  </a:lnTo>
                  <a:lnTo>
                    <a:pt x="28984" y="144150"/>
                  </a:lnTo>
                  <a:lnTo>
                    <a:pt x="38848" y="146853"/>
                  </a:lnTo>
                  <a:lnTo>
                    <a:pt x="49641" y="148056"/>
                  </a:lnTo>
                  <a:lnTo>
                    <a:pt x="61900" y="148562"/>
                  </a:lnTo>
                  <a:lnTo>
                    <a:pt x="78937" y="148415"/>
                  </a:lnTo>
                  <a:lnTo>
                    <a:pt x="106397" y="1476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180406" y="3191144"/>
              <a:ext cx="181064" cy="144613"/>
            </a:xfrm>
            <a:custGeom>
              <a:avLst/>
              <a:gdLst/>
              <a:ahLst/>
              <a:cxnLst/>
              <a:rect l="0" t="0" r="0" b="0"/>
              <a:pathLst>
                <a:path w="181064" h="144613">
                  <a:moveTo>
                    <a:pt x="54721" y="102499"/>
                  </a:moveTo>
                  <a:lnTo>
                    <a:pt x="63455" y="99431"/>
                  </a:lnTo>
                  <a:lnTo>
                    <a:pt x="71162" y="95368"/>
                  </a:lnTo>
                  <a:lnTo>
                    <a:pt x="78551" y="89875"/>
                  </a:lnTo>
                  <a:lnTo>
                    <a:pt x="85293" y="83115"/>
                  </a:lnTo>
                  <a:lnTo>
                    <a:pt x="90527" y="75318"/>
                  </a:lnTo>
                  <a:lnTo>
                    <a:pt x="93888" y="66721"/>
                  </a:lnTo>
                  <a:lnTo>
                    <a:pt x="95329" y="57535"/>
                  </a:lnTo>
                  <a:lnTo>
                    <a:pt x="94858" y="47930"/>
                  </a:lnTo>
                  <a:lnTo>
                    <a:pt x="92678" y="38039"/>
                  </a:lnTo>
                  <a:lnTo>
                    <a:pt x="88792" y="28282"/>
                  </a:lnTo>
                  <a:lnTo>
                    <a:pt x="82919" y="19338"/>
                  </a:lnTo>
                  <a:lnTo>
                    <a:pt x="75091" y="11523"/>
                  </a:lnTo>
                  <a:lnTo>
                    <a:pt x="65923" y="5293"/>
                  </a:lnTo>
                  <a:lnTo>
                    <a:pt x="56394" y="1390"/>
                  </a:lnTo>
                  <a:lnTo>
                    <a:pt x="47105" y="0"/>
                  </a:lnTo>
                  <a:lnTo>
                    <a:pt x="38431" y="1169"/>
                  </a:lnTo>
                  <a:lnTo>
                    <a:pt x="30685" y="5062"/>
                  </a:lnTo>
                  <a:lnTo>
                    <a:pt x="23923" y="11489"/>
                  </a:lnTo>
                  <a:lnTo>
                    <a:pt x="18028" y="19851"/>
                  </a:lnTo>
                  <a:lnTo>
                    <a:pt x="12818" y="29357"/>
                  </a:lnTo>
                  <a:lnTo>
                    <a:pt x="8131" y="39445"/>
                  </a:lnTo>
                  <a:lnTo>
                    <a:pt x="4149" y="49807"/>
                  </a:lnTo>
                  <a:lnTo>
                    <a:pt x="1376" y="60288"/>
                  </a:lnTo>
                  <a:lnTo>
                    <a:pt x="0" y="70813"/>
                  </a:lnTo>
                  <a:lnTo>
                    <a:pt x="58" y="81185"/>
                  </a:lnTo>
                  <a:lnTo>
                    <a:pt x="1617" y="91084"/>
                  </a:lnTo>
                  <a:lnTo>
                    <a:pt x="4566" y="100362"/>
                  </a:lnTo>
                  <a:lnTo>
                    <a:pt x="8988" y="108560"/>
                  </a:lnTo>
                  <a:lnTo>
                    <a:pt x="15229" y="114856"/>
                  </a:lnTo>
                  <a:lnTo>
                    <a:pt x="23306" y="118966"/>
                  </a:lnTo>
                  <a:lnTo>
                    <a:pt x="32644" y="120759"/>
                  </a:lnTo>
                  <a:lnTo>
                    <a:pt x="42288" y="120000"/>
                  </a:lnTo>
                  <a:lnTo>
                    <a:pt x="51649" y="116818"/>
                  </a:lnTo>
                  <a:lnTo>
                    <a:pt x="60201" y="111445"/>
                  </a:lnTo>
                  <a:lnTo>
                    <a:pt x="67333" y="104036"/>
                  </a:lnTo>
                  <a:lnTo>
                    <a:pt x="72881" y="94906"/>
                  </a:lnTo>
                  <a:lnTo>
                    <a:pt x="77582" y="85665"/>
                  </a:lnTo>
                  <a:lnTo>
                    <a:pt x="82591" y="80095"/>
                  </a:lnTo>
                  <a:lnTo>
                    <a:pt x="87741" y="80089"/>
                  </a:lnTo>
                  <a:lnTo>
                    <a:pt x="92345" y="83874"/>
                  </a:lnTo>
                  <a:lnTo>
                    <a:pt x="96603" y="89841"/>
                  </a:lnTo>
                  <a:lnTo>
                    <a:pt x="101030" y="96833"/>
                  </a:lnTo>
                  <a:lnTo>
                    <a:pt x="105913" y="104199"/>
                  </a:lnTo>
                  <a:lnTo>
                    <a:pt x="111463" y="111636"/>
                  </a:lnTo>
                  <a:lnTo>
                    <a:pt x="117929" y="119027"/>
                  </a:lnTo>
                  <a:lnTo>
                    <a:pt x="125342" y="126327"/>
                  </a:lnTo>
                  <a:lnTo>
                    <a:pt x="133507" y="133043"/>
                  </a:lnTo>
                  <a:lnTo>
                    <a:pt x="143111" y="138772"/>
                  </a:lnTo>
                  <a:lnTo>
                    <a:pt x="157231" y="142902"/>
                  </a:lnTo>
                  <a:lnTo>
                    <a:pt x="181063" y="144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340412" y="3191071"/>
              <a:ext cx="128592" cy="180280"/>
            </a:xfrm>
            <a:custGeom>
              <a:avLst/>
              <a:gdLst/>
              <a:ahLst/>
              <a:cxnLst/>
              <a:rect l="0" t="0" r="0" b="0"/>
              <a:pathLst>
                <a:path w="128592" h="180280">
                  <a:moveTo>
                    <a:pt x="126342" y="7815"/>
                  </a:moveTo>
                  <a:lnTo>
                    <a:pt x="117474" y="4948"/>
                  </a:lnTo>
                  <a:lnTo>
                    <a:pt x="108487" y="2806"/>
                  </a:lnTo>
                  <a:lnTo>
                    <a:pt x="98496" y="1208"/>
                  </a:lnTo>
                  <a:lnTo>
                    <a:pt x="87689" y="200"/>
                  </a:lnTo>
                  <a:lnTo>
                    <a:pt x="76526" y="0"/>
                  </a:lnTo>
                  <a:lnTo>
                    <a:pt x="65325" y="665"/>
                  </a:lnTo>
                  <a:lnTo>
                    <a:pt x="54385" y="2422"/>
                  </a:lnTo>
                  <a:lnTo>
                    <a:pt x="44049" y="5731"/>
                  </a:lnTo>
                  <a:lnTo>
                    <a:pt x="34449" y="10704"/>
                  </a:lnTo>
                  <a:lnTo>
                    <a:pt x="26025" y="17316"/>
                  </a:lnTo>
                  <a:lnTo>
                    <a:pt x="19569" y="25573"/>
                  </a:lnTo>
                  <a:lnTo>
                    <a:pt x="15353" y="35295"/>
                  </a:lnTo>
                  <a:lnTo>
                    <a:pt x="13658" y="45550"/>
                  </a:lnTo>
                  <a:lnTo>
                    <a:pt x="15015" y="54819"/>
                  </a:lnTo>
                  <a:lnTo>
                    <a:pt x="19411" y="62338"/>
                  </a:lnTo>
                  <a:lnTo>
                    <a:pt x="26412" y="68042"/>
                  </a:lnTo>
                  <a:lnTo>
                    <a:pt x="35455" y="72192"/>
                  </a:lnTo>
                  <a:lnTo>
                    <a:pt x="46002" y="75141"/>
                  </a:lnTo>
                  <a:lnTo>
                    <a:pt x="57298" y="77531"/>
                  </a:lnTo>
                  <a:lnTo>
                    <a:pt x="68405" y="80233"/>
                  </a:lnTo>
                  <a:lnTo>
                    <a:pt x="78829" y="83697"/>
                  </a:lnTo>
                  <a:lnTo>
                    <a:pt x="88469" y="87997"/>
                  </a:lnTo>
                  <a:lnTo>
                    <a:pt x="97410" y="93027"/>
                  </a:lnTo>
                  <a:lnTo>
                    <a:pt x="105791" y="98642"/>
                  </a:lnTo>
                  <a:lnTo>
                    <a:pt x="113420" y="105022"/>
                  </a:lnTo>
                  <a:lnTo>
                    <a:pt x="119801" y="112659"/>
                  </a:lnTo>
                  <a:lnTo>
                    <a:pt x="124749" y="121714"/>
                  </a:lnTo>
                  <a:lnTo>
                    <a:pt x="127904" y="131725"/>
                  </a:lnTo>
                  <a:lnTo>
                    <a:pt x="128591" y="141828"/>
                  </a:lnTo>
                  <a:lnTo>
                    <a:pt x="126673" y="151502"/>
                  </a:lnTo>
                  <a:lnTo>
                    <a:pt x="122298" y="160265"/>
                  </a:lnTo>
                  <a:lnTo>
                    <a:pt x="115633" y="167539"/>
                  </a:lnTo>
                  <a:lnTo>
                    <a:pt x="107009" y="173161"/>
                  </a:lnTo>
                  <a:lnTo>
                    <a:pt x="97002" y="177138"/>
                  </a:lnTo>
                  <a:lnTo>
                    <a:pt x="86310" y="179455"/>
                  </a:lnTo>
                  <a:lnTo>
                    <a:pt x="75385" y="180279"/>
                  </a:lnTo>
                  <a:lnTo>
                    <a:pt x="64444" y="179886"/>
                  </a:lnTo>
                  <a:lnTo>
                    <a:pt x="53566" y="178569"/>
                  </a:lnTo>
                  <a:lnTo>
                    <a:pt x="42780" y="176583"/>
                  </a:lnTo>
                  <a:lnTo>
                    <a:pt x="32533" y="174276"/>
                  </a:lnTo>
                  <a:lnTo>
                    <a:pt x="22695" y="171873"/>
                  </a:lnTo>
                  <a:lnTo>
                    <a:pt x="12399" y="169168"/>
                  </a:lnTo>
                  <a:lnTo>
                    <a:pt x="0" y="1657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529925" y="335681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413999" y="4753893"/>
            <a:ext cx="383640" cy="506031"/>
            <a:chOff x="413999" y="4753893"/>
            <a:chExt cx="383640" cy="506031"/>
          </a:xfrm>
        </p:grpSpPr>
        <p:sp>
          <p:nvSpPr>
            <p:cNvPr id="153" name="Freeform 152"/>
            <p:cNvSpPr/>
            <p:nvPr/>
          </p:nvSpPr>
          <p:spPr>
            <a:xfrm>
              <a:off x="594152" y="4853308"/>
              <a:ext cx="28873" cy="326384"/>
            </a:xfrm>
            <a:custGeom>
              <a:avLst/>
              <a:gdLst/>
              <a:ahLst/>
              <a:cxnLst/>
              <a:rect l="0" t="0" r="0" b="0"/>
              <a:pathLst>
                <a:path w="28873" h="326384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9"/>
                  </a:lnTo>
                  <a:lnTo>
                    <a:pt x="200" y="39186"/>
                  </a:lnTo>
                  <a:lnTo>
                    <a:pt x="0" y="52294"/>
                  </a:lnTo>
                  <a:lnTo>
                    <a:pt x="656" y="67245"/>
                  </a:lnTo>
                  <a:lnTo>
                    <a:pt x="2067" y="83315"/>
                  </a:lnTo>
                  <a:lnTo>
                    <a:pt x="4079" y="99245"/>
                  </a:lnTo>
                  <a:lnTo>
                    <a:pt x="6537" y="114328"/>
                  </a:lnTo>
                  <a:lnTo>
                    <a:pt x="9152" y="128722"/>
                  </a:lnTo>
                  <a:lnTo>
                    <a:pt x="11520" y="143140"/>
                  </a:lnTo>
                  <a:lnTo>
                    <a:pt x="13441" y="158025"/>
                  </a:lnTo>
                  <a:lnTo>
                    <a:pt x="14899" y="173499"/>
                  </a:lnTo>
                  <a:lnTo>
                    <a:pt x="15960" y="189514"/>
                  </a:lnTo>
                  <a:lnTo>
                    <a:pt x="16716" y="205956"/>
                  </a:lnTo>
                  <a:lnTo>
                    <a:pt x="17412" y="222389"/>
                  </a:lnTo>
                  <a:lnTo>
                    <a:pt x="18419" y="238109"/>
                  </a:lnTo>
                  <a:lnTo>
                    <a:pt x="19913" y="252783"/>
                  </a:lnTo>
                  <a:lnTo>
                    <a:pt x="21740" y="266361"/>
                  </a:lnTo>
                  <a:lnTo>
                    <a:pt x="23697" y="280442"/>
                  </a:lnTo>
                  <a:lnTo>
                    <a:pt x="25958" y="298493"/>
                  </a:lnTo>
                  <a:lnTo>
                    <a:pt x="28872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75495" y="4895422"/>
              <a:ext cx="158058" cy="172166"/>
            </a:xfrm>
            <a:custGeom>
              <a:avLst/>
              <a:gdLst/>
              <a:ahLst/>
              <a:cxnLst/>
              <a:rect l="0" t="0" r="0" b="0"/>
              <a:pathLst>
                <a:path w="158058" h="172166">
                  <a:moveTo>
                    <a:pt x="158057" y="94756"/>
                  </a:moveTo>
                  <a:lnTo>
                    <a:pt x="146389" y="97757"/>
                  </a:lnTo>
                  <a:lnTo>
                    <a:pt x="135901" y="101179"/>
                  </a:lnTo>
                  <a:lnTo>
                    <a:pt x="125603" y="105375"/>
                  </a:lnTo>
                  <a:lnTo>
                    <a:pt x="115475" y="110275"/>
                  </a:lnTo>
                  <a:lnTo>
                    <a:pt x="105780" y="115757"/>
                  </a:lnTo>
                  <a:lnTo>
                    <a:pt x="96639" y="121688"/>
                  </a:lnTo>
                  <a:lnTo>
                    <a:pt x="87863" y="127949"/>
                  </a:lnTo>
                  <a:lnTo>
                    <a:pt x="79053" y="134448"/>
                  </a:lnTo>
                  <a:lnTo>
                    <a:pt x="69976" y="141112"/>
                  </a:lnTo>
                  <a:lnTo>
                    <a:pt x="60574" y="147891"/>
                  </a:lnTo>
                  <a:lnTo>
                    <a:pt x="50876" y="154748"/>
                  </a:lnTo>
                  <a:lnTo>
                    <a:pt x="40950" y="161635"/>
                  </a:lnTo>
                  <a:lnTo>
                    <a:pt x="31183" y="167716"/>
                  </a:lnTo>
                  <a:lnTo>
                    <a:pt x="22237" y="171445"/>
                  </a:lnTo>
                  <a:lnTo>
                    <a:pt x="14420" y="172165"/>
                  </a:lnTo>
                  <a:lnTo>
                    <a:pt x="8021" y="170034"/>
                  </a:lnTo>
                  <a:lnTo>
                    <a:pt x="3472" y="165556"/>
                  </a:lnTo>
                  <a:lnTo>
                    <a:pt x="827" y="159281"/>
                  </a:lnTo>
                  <a:lnTo>
                    <a:pt x="0" y="151528"/>
                  </a:lnTo>
                  <a:lnTo>
                    <a:pt x="949" y="142372"/>
                  </a:lnTo>
                  <a:lnTo>
                    <a:pt x="3467" y="131970"/>
                  </a:lnTo>
                  <a:lnTo>
                    <a:pt x="7087" y="120718"/>
                  </a:lnTo>
                  <a:lnTo>
                    <a:pt x="11192" y="109167"/>
                  </a:lnTo>
                  <a:lnTo>
                    <a:pt x="15390" y="97647"/>
                  </a:lnTo>
                  <a:lnTo>
                    <a:pt x="19510" y="85962"/>
                  </a:lnTo>
                  <a:lnTo>
                    <a:pt x="23504" y="73518"/>
                  </a:lnTo>
                  <a:lnTo>
                    <a:pt x="27369" y="60054"/>
                  </a:lnTo>
                  <a:lnTo>
                    <a:pt x="30978" y="46363"/>
                  </a:lnTo>
                  <a:lnTo>
                    <a:pt x="34413" y="32777"/>
                  </a:lnTo>
                  <a:lnTo>
                    <a:pt x="37978" y="18096"/>
                  </a:lnTo>
                  <a:lnTo>
                    <a:pt x="4224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13999" y="4753893"/>
              <a:ext cx="383640" cy="506031"/>
            </a:xfrm>
            <a:custGeom>
              <a:avLst/>
              <a:gdLst/>
              <a:ahLst/>
              <a:cxnLst/>
              <a:rect l="0" t="0" r="0" b="0"/>
              <a:pathLst>
                <a:path w="383640" h="506031">
                  <a:moveTo>
                    <a:pt x="145854" y="36244"/>
                  </a:moveTo>
                  <a:lnTo>
                    <a:pt x="137120" y="39245"/>
                  </a:lnTo>
                  <a:lnTo>
                    <a:pt x="129413" y="42667"/>
                  </a:lnTo>
                  <a:lnTo>
                    <a:pt x="122006" y="46868"/>
                  </a:lnTo>
                  <a:lnTo>
                    <a:pt x="114573" y="51941"/>
                  </a:lnTo>
                  <a:lnTo>
                    <a:pt x="106746" y="58071"/>
                  </a:lnTo>
                  <a:lnTo>
                    <a:pt x="98371" y="65254"/>
                  </a:lnTo>
                  <a:lnTo>
                    <a:pt x="89628" y="73341"/>
                  </a:lnTo>
                  <a:lnTo>
                    <a:pt x="80913" y="82137"/>
                  </a:lnTo>
                  <a:lnTo>
                    <a:pt x="72460" y="91461"/>
                  </a:lnTo>
                  <a:lnTo>
                    <a:pt x="64327" y="101331"/>
                  </a:lnTo>
                  <a:lnTo>
                    <a:pt x="56485" y="111941"/>
                  </a:lnTo>
                  <a:lnTo>
                    <a:pt x="48883" y="123334"/>
                  </a:lnTo>
                  <a:lnTo>
                    <a:pt x="41626" y="135255"/>
                  </a:lnTo>
                  <a:lnTo>
                    <a:pt x="34971" y="147258"/>
                  </a:lnTo>
                  <a:lnTo>
                    <a:pt x="29012" y="159081"/>
                  </a:lnTo>
                  <a:lnTo>
                    <a:pt x="23687" y="170969"/>
                  </a:lnTo>
                  <a:lnTo>
                    <a:pt x="18875" y="183550"/>
                  </a:lnTo>
                  <a:lnTo>
                    <a:pt x="14457" y="197128"/>
                  </a:lnTo>
                  <a:lnTo>
                    <a:pt x="10489" y="211689"/>
                  </a:lnTo>
                  <a:lnTo>
                    <a:pt x="7196" y="227075"/>
                  </a:lnTo>
                  <a:lnTo>
                    <a:pt x="4646" y="243091"/>
                  </a:lnTo>
                  <a:lnTo>
                    <a:pt x="2764" y="259407"/>
                  </a:lnTo>
                  <a:lnTo>
                    <a:pt x="1417" y="275579"/>
                  </a:lnTo>
                  <a:lnTo>
                    <a:pt x="479" y="291378"/>
                  </a:lnTo>
                  <a:lnTo>
                    <a:pt x="0" y="306765"/>
                  </a:lnTo>
                  <a:lnTo>
                    <a:pt x="204" y="321790"/>
                  </a:lnTo>
                  <a:lnTo>
                    <a:pt x="1159" y="336530"/>
                  </a:lnTo>
                  <a:lnTo>
                    <a:pt x="2953" y="351058"/>
                  </a:lnTo>
                  <a:lnTo>
                    <a:pt x="5761" y="365432"/>
                  </a:lnTo>
                  <a:lnTo>
                    <a:pt x="9577" y="379691"/>
                  </a:lnTo>
                  <a:lnTo>
                    <a:pt x="14260" y="393540"/>
                  </a:lnTo>
                  <a:lnTo>
                    <a:pt x="19619" y="406385"/>
                  </a:lnTo>
                  <a:lnTo>
                    <a:pt x="25486" y="417992"/>
                  </a:lnTo>
                  <a:lnTo>
                    <a:pt x="31882" y="428600"/>
                  </a:lnTo>
                  <a:lnTo>
                    <a:pt x="39007" y="438725"/>
                  </a:lnTo>
                  <a:lnTo>
                    <a:pt x="46911" y="448716"/>
                  </a:lnTo>
                  <a:lnTo>
                    <a:pt x="55507" y="458412"/>
                  </a:lnTo>
                  <a:lnTo>
                    <a:pt x="64656" y="467250"/>
                  </a:lnTo>
                  <a:lnTo>
                    <a:pt x="74219" y="474976"/>
                  </a:lnTo>
                  <a:lnTo>
                    <a:pt x="84081" y="481639"/>
                  </a:lnTo>
                  <a:lnTo>
                    <a:pt x="94154" y="487423"/>
                  </a:lnTo>
                  <a:lnTo>
                    <a:pt x="104378" y="492530"/>
                  </a:lnTo>
                  <a:lnTo>
                    <a:pt x="114871" y="496977"/>
                  </a:lnTo>
                  <a:lnTo>
                    <a:pt x="125908" y="500599"/>
                  </a:lnTo>
                  <a:lnTo>
                    <a:pt x="137590" y="503369"/>
                  </a:lnTo>
                  <a:lnTo>
                    <a:pt x="149708" y="505230"/>
                  </a:lnTo>
                  <a:lnTo>
                    <a:pt x="161843" y="506030"/>
                  </a:lnTo>
                  <a:lnTo>
                    <a:pt x="173746" y="505785"/>
                  </a:lnTo>
                  <a:lnTo>
                    <a:pt x="185348" y="504484"/>
                  </a:lnTo>
                  <a:lnTo>
                    <a:pt x="196672" y="502015"/>
                  </a:lnTo>
                  <a:lnTo>
                    <a:pt x="207775" y="498425"/>
                  </a:lnTo>
                  <a:lnTo>
                    <a:pt x="218875" y="493726"/>
                  </a:lnTo>
                  <a:lnTo>
                    <a:pt x="230328" y="487823"/>
                  </a:lnTo>
                  <a:lnTo>
                    <a:pt x="242289" y="480778"/>
                  </a:lnTo>
                  <a:lnTo>
                    <a:pt x="254426" y="472777"/>
                  </a:lnTo>
                  <a:lnTo>
                    <a:pt x="266041" y="464036"/>
                  </a:lnTo>
                  <a:lnTo>
                    <a:pt x="276777" y="454754"/>
                  </a:lnTo>
                  <a:lnTo>
                    <a:pt x="286612" y="445252"/>
                  </a:lnTo>
                  <a:lnTo>
                    <a:pt x="295678" y="435954"/>
                  </a:lnTo>
                  <a:lnTo>
                    <a:pt x="304146" y="427063"/>
                  </a:lnTo>
                  <a:lnTo>
                    <a:pt x="312173" y="418280"/>
                  </a:lnTo>
                  <a:lnTo>
                    <a:pt x="319884" y="408930"/>
                  </a:lnTo>
                  <a:lnTo>
                    <a:pt x="327375" y="398666"/>
                  </a:lnTo>
                  <a:lnTo>
                    <a:pt x="334714" y="387312"/>
                  </a:lnTo>
                  <a:lnTo>
                    <a:pt x="341948" y="374700"/>
                  </a:lnTo>
                  <a:lnTo>
                    <a:pt x="349107" y="360876"/>
                  </a:lnTo>
                  <a:lnTo>
                    <a:pt x="356050" y="346033"/>
                  </a:lnTo>
                  <a:lnTo>
                    <a:pt x="362486" y="330399"/>
                  </a:lnTo>
                  <a:lnTo>
                    <a:pt x="368291" y="314182"/>
                  </a:lnTo>
                  <a:lnTo>
                    <a:pt x="373341" y="297549"/>
                  </a:lnTo>
                  <a:lnTo>
                    <a:pt x="377434" y="280625"/>
                  </a:lnTo>
                  <a:lnTo>
                    <a:pt x="380552" y="263499"/>
                  </a:lnTo>
                  <a:lnTo>
                    <a:pt x="382664" y="246236"/>
                  </a:lnTo>
                  <a:lnTo>
                    <a:pt x="383639" y="228880"/>
                  </a:lnTo>
                  <a:lnTo>
                    <a:pt x="383518" y="211465"/>
                  </a:lnTo>
                  <a:lnTo>
                    <a:pt x="382473" y="194177"/>
                  </a:lnTo>
                  <a:lnTo>
                    <a:pt x="380709" y="177335"/>
                  </a:lnTo>
                  <a:lnTo>
                    <a:pt x="378409" y="161079"/>
                  </a:lnTo>
                  <a:lnTo>
                    <a:pt x="375561" y="145382"/>
                  </a:lnTo>
                  <a:lnTo>
                    <a:pt x="371972" y="130149"/>
                  </a:lnTo>
                  <a:lnTo>
                    <a:pt x="367595" y="115278"/>
                  </a:lnTo>
                  <a:lnTo>
                    <a:pt x="362520" y="101002"/>
                  </a:lnTo>
                  <a:lnTo>
                    <a:pt x="356888" y="87860"/>
                  </a:lnTo>
                  <a:lnTo>
                    <a:pt x="350835" y="76057"/>
                  </a:lnTo>
                  <a:lnTo>
                    <a:pt x="344313" y="65486"/>
                  </a:lnTo>
                  <a:lnTo>
                    <a:pt x="337103" y="55917"/>
                  </a:lnTo>
                  <a:lnTo>
                    <a:pt x="329137" y="47108"/>
                  </a:lnTo>
                  <a:lnTo>
                    <a:pt x="320329" y="38850"/>
                  </a:lnTo>
                  <a:lnTo>
                    <a:pt x="310507" y="30984"/>
                  </a:lnTo>
                  <a:lnTo>
                    <a:pt x="299669" y="23399"/>
                  </a:lnTo>
                  <a:lnTo>
                    <a:pt x="287796" y="16335"/>
                  </a:lnTo>
                  <a:lnTo>
                    <a:pt x="274771" y="10351"/>
                  </a:lnTo>
                  <a:lnTo>
                    <a:pt x="260637" y="5667"/>
                  </a:lnTo>
                  <a:lnTo>
                    <a:pt x="245569" y="2354"/>
                  </a:lnTo>
                  <a:lnTo>
                    <a:pt x="229778" y="498"/>
                  </a:lnTo>
                  <a:lnTo>
                    <a:pt x="213452" y="0"/>
                  </a:lnTo>
                  <a:lnTo>
                    <a:pt x="196744" y="954"/>
                  </a:lnTo>
                  <a:lnTo>
                    <a:pt x="179769" y="3714"/>
                  </a:lnTo>
                  <a:lnTo>
                    <a:pt x="162609" y="8314"/>
                  </a:lnTo>
                  <a:lnTo>
                    <a:pt x="145323" y="14673"/>
                  </a:lnTo>
                  <a:lnTo>
                    <a:pt x="127951" y="22761"/>
                  </a:lnTo>
                  <a:lnTo>
                    <a:pt x="110530" y="32383"/>
                  </a:lnTo>
                  <a:lnTo>
                    <a:pt x="93407" y="43079"/>
                  </a:lnTo>
                  <a:lnTo>
                    <a:pt x="77209" y="54242"/>
                  </a:lnTo>
                  <a:lnTo>
                    <a:pt x="62217" y="65473"/>
                  </a:lnTo>
                  <a:lnTo>
                    <a:pt x="48819" y="76150"/>
                  </a:lnTo>
                  <a:lnTo>
                    <a:pt x="36367" y="86390"/>
                  </a:lnTo>
                  <a:lnTo>
                    <a:pt x="23768" y="97085"/>
                  </a:lnTo>
                  <a:lnTo>
                    <a:pt x="8984" y="1099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976380" y="4726799"/>
            <a:ext cx="2547102" cy="789805"/>
            <a:chOff x="976380" y="4726799"/>
            <a:chExt cx="2547102" cy="789805"/>
          </a:xfrm>
        </p:grpSpPr>
        <p:sp>
          <p:nvSpPr>
            <p:cNvPr id="157" name="Freeform 156"/>
            <p:cNvSpPr/>
            <p:nvPr/>
          </p:nvSpPr>
          <p:spPr>
            <a:xfrm>
              <a:off x="976380" y="4824545"/>
              <a:ext cx="194127" cy="449903"/>
            </a:xfrm>
            <a:custGeom>
              <a:avLst/>
              <a:gdLst/>
              <a:ahLst/>
              <a:cxnLst/>
              <a:rect l="0" t="0" r="0" b="0"/>
              <a:pathLst>
                <a:path w="194127" h="449903">
                  <a:moveTo>
                    <a:pt x="4613" y="449902"/>
                  </a:moveTo>
                  <a:lnTo>
                    <a:pt x="1813" y="438167"/>
                  </a:lnTo>
                  <a:lnTo>
                    <a:pt x="311" y="427039"/>
                  </a:lnTo>
                  <a:lnTo>
                    <a:pt x="0" y="415440"/>
                  </a:lnTo>
                  <a:lnTo>
                    <a:pt x="507" y="403279"/>
                  </a:lnTo>
                  <a:lnTo>
                    <a:pt x="1326" y="390619"/>
                  </a:lnTo>
                  <a:lnTo>
                    <a:pt x="2147" y="377568"/>
                  </a:lnTo>
                  <a:lnTo>
                    <a:pt x="3003" y="364389"/>
                  </a:lnTo>
                  <a:lnTo>
                    <a:pt x="4178" y="351472"/>
                  </a:lnTo>
                  <a:lnTo>
                    <a:pt x="5813" y="339001"/>
                  </a:lnTo>
                  <a:lnTo>
                    <a:pt x="7740" y="326661"/>
                  </a:lnTo>
                  <a:lnTo>
                    <a:pt x="9580" y="313771"/>
                  </a:lnTo>
                  <a:lnTo>
                    <a:pt x="11119" y="299991"/>
                  </a:lnTo>
                  <a:lnTo>
                    <a:pt x="12475" y="285633"/>
                  </a:lnTo>
                  <a:lnTo>
                    <a:pt x="13992" y="271448"/>
                  </a:lnTo>
                  <a:lnTo>
                    <a:pt x="15860" y="257854"/>
                  </a:lnTo>
                  <a:lnTo>
                    <a:pt x="17946" y="244456"/>
                  </a:lnTo>
                  <a:lnTo>
                    <a:pt x="19892" y="230254"/>
                  </a:lnTo>
                  <a:lnTo>
                    <a:pt x="21498" y="214735"/>
                  </a:lnTo>
                  <a:lnTo>
                    <a:pt x="22729" y="197869"/>
                  </a:lnTo>
                  <a:lnTo>
                    <a:pt x="23630" y="179858"/>
                  </a:lnTo>
                  <a:lnTo>
                    <a:pt x="24271" y="160966"/>
                  </a:lnTo>
                  <a:lnTo>
                    <a:pt x="24718" y="141753"/>
                  </a:lnTo>
                  <a:lnTo>
                    <a:pt x="25026" y="123023"/>
                  </a:lnTo>
                  <a:lnTo>
                    <a:pt x="25241" y="105178"/>
                  </a:lnTo>
                  <a:lnTo>
                    <a:pt x="25556" y="88421"/>
                  </a:lnTo>
                  <a:lnTo>
                    <a:pt x="26300" y="72925"/>
                  </a:lnTo>
                  <a:lnTo>
                    <a:pt x="27623" y="58648"/>
                  </a:lnTo>
                  <a:lnTo>
                    <a:pt x="29664" y="45398"/>
                  </a:lnTo>
                  <a:lnTo>
                    <a:pt x="32638" y="32943"/>
                  </a:lnTo>
                  <a:lnTo>
                    <a:pt x="36567" y="21102"/>
                  </a:lnTo>
                  <a:lnTo>
                    <a:pt x="41324" y="10690"/>
                  </a:lnTo>
                  <a:lnTo>
                    <a:pt x="46733" y="3425"/>
                  </a:lnTo>
                  <a:lnTo>
                    <a:pt x="52625" y="0"/>
                  </a:lnTo>
                  <a:lnTo>
                    <a:pt x="58697" y="484"/>
                  </a:lnTo>
                  <a:lnTo>
                    <a:pt x="64540" y="4839"/>
                  </a:lnTo>
                  <a:lnTo>
                    <a:pt x="69948" y="12614"/>
                  </a:lnTo>
                  <a:lnTo>
                    <a:pt x="74900" y="22815"/>
                  </a:lnTo>
                  <a:lnTo>
                    <a:pt x="79460" y="34152"/>
                  </a:lnTo>
                  <a:lnTo>
                    <a:pt x="83714" y="45794"/>
                  </a:lnTo>
                  <a:lnTo>
                    <a:pt x="87741" y="57366"/>
                  </a:lnTo>
                  <a:lnTo>
                    <a:pt x="91607" y="68740"/>
                  </a:lnTo>
                  <a:lnTo>
                    <a:pt x="95359" y="79907"/>
                  </a:lnTo>
                  <a:lnTo>
                    <a:pt x="99033" y="90899"/>
                  </a:lnTo>
                  <a:lnTo>
                    <a:pt x="102653" y="101755"/>
                  </a:lnTo>
                  <a:lnTo>
                    <a:pt x="106238" y="112511"/>
                  </a:lnTo>
                  <a:lnTo>
                    <a:pt x="109797" y="123194"/>
                  </a:lnTo>
                  <a:lnTo>
                    <a:pt x="113340" y="133829"/>
                  </a:lnTo>
                  <a:lnTo>
                    <a:pt x="116872" y="144429"/>
                  </a:lnTo>
                  <a:lnTo>
                    <a:pt x="120396" y="155006"/>
                  </a:lnTo>
                  <a:lnTo>
                    <a:pt x="123916" y="165568"/>
                  </a:lnTo>
                  <a:lnTo>
                    <a:pt x="127432" y="176131"/>
                  </a:lnTo>
                  <a:lnTo>
                    <a:pt x="130946" y="187193"/>
                  </a:lnTo>
                  <a:lnTo>
                    <a:pt x="134458" y="199677"/>
                  </a:lnTo>
                  <a:lnTo>
                    <a:pt x="137975" y="213962"/>
                  </a:lnTo>
                  <a:lnTo>
                    <a:pt x="141658" y="229626"/>
                  </a:lnTo>
                  <a:lnTo>
                    <a:pt x="145817" y="245750"/>
                  </a:lnTo>
                  <a:lnTo>
                    <a:pt x="150571" y="261742"/>
                  </a:lnTo>
                  <a:lnTo>
                    <a:pt x="155561" y="277376"/>
                  </a:lnTo>
                  <a:lnTo>
                    <a:pt x="160070" y="292625"/>
                  </a:lnTo>
                  <a:lnTo>
                    <a:pt x="163739" y="307535"/>
                  </a:lnTo>
                  <a:lnTo>
                    <a:pt x="166861" y="321852"/>
                  </a:lnTo>
                  <a:lnTo>
                    <a:pt x="170179" y="335027"/>
                  </a:lnTo>
                  <a:lnTo>
                    <a:pt x="174108" y="346852"/>
                  </a:lnTo>
                  <a:lnTo>
                    <a:pt x="178428" y="357330"/>
                  </a:lnTo>
                  <a:lnTo>
                    <a:pt x="182876" y="367638"/>
                  </a:lnTo>
                  <a:lnTo>
                    <a:pt x="187849" y="379797"/>
                  </a:lnTo>
                  <a:lnTo>
                    <a:pt x="194126" y="3972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012578" y="5116521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104146" y="67"/>
                  </a:lnTo>
                  <a:lnTo>
                    <a:pt x="93657" y="707"/>
                  </a:lnTo>
                  <a:lnTo>
                    <a:pt x="83355" y="2003"/>
                  </a:lnTo>
                  <a:lnTo>
                    <a:pt x="73054" y="3863"/>
                  </a:lnTo>
                  <a:lnTo>
                    <a:pt x="62710" y="6180"/>
                  </a:lnTo>
                  <a:lnTo>
                    <a:pt x="52330" y="8846"/>
                  </a:lnTo>
                  <a:lnTo>
                    <a:pt x="42182" y="11810"/>
                  </a:lnTo>
                  <a:lnTo>
                    <a:pt x="31687" y="15469"/>
                  </a:lnTo>
                  <a:lnTo>
                    <a:pt x="18806" y="212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212914" y="5059274"/>
              <a:ext cx="108835" cy="152004"/>
            </a:xfrm>
            <a:custGeom>
              <a:avLst/>
              <a:gdLst/>
              <a:ahLst/>
              <a:cxnLst/>
              <a:rect l="0" t="0" r="0" b="0"/>
              <a:pathLst>
                <a:path w="108835" h="152004">
                  <a:moveTo>
                    <a:pt x="104991" y="4604"/>
                  </a:moveTo>
                  <a:lnTo>
                    <a:pt x="96123" y="1804"/>
                  </a:lnTo>
                  <a:lnTo>
                    <a:pt x="87136" y="302"/>
                  </a:lnTo>
                  <a:lnTo>
                    <a:pt x="77145" y="0"/>
                  </a:lnTo>
                  <a:lnTo>
                    <a:pt x="66337" y="852"/>
                  </a:lnTo>
                  <a:lnTo>
                    <a:pt x="55174" y="2968"/>
                  </a:lnTo>
                  <a:lnTo>
                    <a:pt x="43978" y="6295"/>
                  </a:lnTo>
                  <a:lnTo>
                    <a:pt x="33211" y="10803"/>
                  </a:lnTo>
                  <a:lnTo>
                    <a:pt x="23524" y="16571"/>
                  </a:lnTo>
                  <a:lnTo>
                    <a:pt x="15173" y="23522"/>
                  </a:lnTo>
                  <a:lnTo>
                    <a:pt x="8400" y="31459"/>
                  </a:lnTo>
                  <a:lnTo>
                    <a:pt x="3593" y="40156"/>
                  </a:lnTo>
                  <a:lnTo>
                    <a:pt x="775" y="49394"/>
                  </a:lnTo>
                  <a:lnTo>
                    <a:pt x="0" y="58358"/>
                  </a:lnTo>
                  <a:lnTo>
                    <a:pt x="1516" y="65698"/>
                  </a:lnTo>
                  <a:lnTo>
                    <a:pt x="5242" y="70816"/>
                  </a:lnTo>
                  <a:lnTo>
                    <a:pt x="10996" y="73943"/>
                  </a:lnTo>
                  <a:lnTo>
                    <a:pt x="18670" y="75751"/>
                  </a:lnTo>
                  <a:lnTo>
                    <a:pt x="28009" y="76791"/>
                  </a:lnTo>
                  <a:lnTo>
                    <a:pt x="38515" y="77563"/>
                  </a:lnTo>
                  <a:lnTo>
                    <a:pt x="49550" y="78563"/>
                  </a:lnTo>
                  <a:lnTo>
                    <a:pt x="60704" y="80033"/>
                  </a:lnTo>
                  <a:lnTo>
                    <a:pt x="71631" y="82161"/>
                  </a:lnTo>
                  <a:lnTo>
                    <a:pt x="81968" y="85186"/>
                  </a:lnTo>
                  <a:lnTo>
                    <a:pt x="91568" y="89146"/>
                  </a:lnTo>
                  <a:lnTo>
                    <a:pt x="99827" y="93922"/>
                  </a:lnTo>
                  <a:lnTo>
                    <a:pt x="105640" y="99344"/>
                  </a:lnTo>
                  <a:lnTo>
                    <a:pt x="108616" y="105243"/>
                  </a:lnTo>
                  <a:lnTo>
                    <a:pt x="108834" y="111321"/>
                  </a:lnTo>
                  <a:lnTo>
                    <a:pt x="106480" y="117167"/>
                  </a:lnTo>
                  <a:lnTo>
                    <a:pt x="101930" y="122577"/>
                  </a:lnTo>
                  <a:lnTo>
                    <a:pt x="95489" y="127530"/>
                  </a:lnTo>
                  <a:lnTo>
                    <a:pt x="87288" y="132091"/>
                  </a:lnTo>
                  <a:lnTo>
                    <a:pt x="77567" y="136341"/>
                  </a:lnTo>
                  <a:lnTo>
                    <a:pt x="66858" y="140210"/>
                  </a:lnTo>
                  <a:lnTo>
                    <a:pt x="54658" y="143848"/>
                  </a:lnTo>
                  <a:lnTo>
                    <a:pt x="37663" y="147578"/>
                  </a:lnTo>
                  <a:lnTo>
                    <a:pt x="10234" y="152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541717" y="5053086"/>
              <a:ext cx="165743" cy="104106"/>
            </a:xfrm>
            <a:custGeom>
              <a:avLst/>
              <a:gdLst/>
              <a:ahLst/>
              <a:cxnLst/>
              <a:rect l="0" t="0" r="0" b="0"/>
              <a:pathLst>
                <a:path w="165743" h="104106">
                  <a:moveTo>
                    <a:pt x="7815" y="31849"/>
                  </a:moveTo>
                  <a:lnTo>
                    <a:pt x="4948" y="40717"/>
                  </a:lnTo>
                  <a:lnTo>
                    <a:pt x="2806" y="49704"/>
                  </a:lnTo>
                  <a:lnTo>
                    <a:pt x="1208" y="59694"/>
                  </a:lnTo>
                  <a:lnTo>
                    <a:pt x="200" y="70503"/>
                  </a:lnTo>
                  <a:lnTo>
                    <a:pt x="0" y="81666"/>
                  </a:lnTo>
                  <a:lnTo>
                    <a:pt x="657" y="92802"/>
                  </a:lnTo>
                  <a:lnTo>
                    <a:pt x="2125" y="101338"/>
                  </a:lnTo>
                  <a:lnTo>
                    <a:pt x="3754" y="104105"/>
                  </a:lnTo>
                  <a:lnTo>
                    <a:pt x="4500" y="101987"/>
                  </a:lnTo>
                  <a:lnTo>
                    <a:pt x="4171" y="96658"/>
                  </a:lnTo>
                  <a:lnTo>
                    <a:pt x="3266" y="89353"/>
                  </a:lnTo>
                  <a:lnTo>
                    <a:pt x="2626" y="80844"/>
                  </a:lnTo>
                  <a:lnTo>
                    <a:pt x="2703" y="71596"/>
                  </a:lnTo>
                  <a:lnTo>
                    <a:pt x="3580" y="61889"/>
                  </a:lnTo>
                  <a:lnTo>
                    <a:pt x="5162" y="51891"/>
                  </a:lnTo>
                  <a:lnTo>
                    <a:pt x="7309" y="41727"/>
                  </a:lnTo>
                  <a:lnTo>
                    <a:pt x="10207" y="32117"/>
                  </a:lnTo>
                  <a:lnTo>
                    <a:pt x="14354" y="24331"/>
                  </a:lnTo>
                  <a:lnTo>
                    <a:pt x="19912" y="18923"/>
                  </a:lnTo>
                  <a:lnTo>
                    <a:pt x="26422" y="16107"/>
                  </a:lnTo>
                  <a:lnTo>
                    <a:pt x="33022" y="16104"/>
                  </a:lnTo>
                  <a:lnTo>
                    <a:pt x="39199" y="18735"/>
                  </a:lnTo>
                  <a:lnTo>
                    <a:pt x="44801" y="23550"/>
                  </a:lnTo>
                  <a:lnTo>
                    <a:pt x="49864" y="30045"/>
                  </a:lnTo>
                  <a:lnTo>
                    <a:pt x="54495" y="37700"/>
                  </a:lnTo>
                  <a:lnTo>
                    <a:pt x="59025" y="43581"/>
                  </a:lnTo>
                  <a:lnTo>
                    <a:pt x="63365" y="44305"/>
                  </a:lnTo>
                  <a:lnTo>
                    <a:pt x="66961" y="40847"/>
                  </a:lnTo>
                  <a:lnTo>
                    <a:pt x="70078" y="34719"/>
                  </a:lnTo>
                  <a:lnTo>
                    <a:pt x="73380" y="27282"/>
                  </a:lnTo>
                  <a:lnTo>
                    <a:pt x="77663" y="19785"/>
                  </a:lnTo>
                  <a:lnTo>
                    <a:pt x="83252" y="12882"/>
                  </a:lnTo>
                  <a:lnTo>
                    <a:pt x="90088" y="7065"/>
                  </a:lnTo>
                  <a:lnTo>
                    <a:pt x="97955" y="2892"/>
                  </a:lnTo>
                  <a:lnTo>
                    <a:pt x="106600" y="495"/>
                  </a:lnTo>
                  <a:lnTo>
                    <a:pt x="115484" y="0"/>
                  </a:lnTo>
                  <a:lnTo>
                    <a:pt x="123827" y="1703"/>
                  </a:lnTo>
                  <a:lnTo>
                    <a:pt x="131244" y="5548"/>
                  </a:lnTo>
                  <a:lnTo>
                    <a:pt x="137712" y="11212"/>
                  </a:lnTo>
                  <a:lnTo>
                    <a:pt x="143372" y="18292"/>
                  </a:lnTo>
                  <a:lnTo>
                    <a:pt x="148398" y="26420"/>
                  </a:lnTo>
                  <a:lnTo>
                    <a:pt x="152807" y="35418"/>
                  </a:lnTo>
                  <a:lnTo>
                    <a:pt x="156875" y="46490"/>
                  </a:lnTo>
                  <a:lnTo>
                    <a:pt x="160965" y="63955"/>
                  </a:lnTo>
                  <a:lnTo>
                    <a:pt x="165742" y="950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758421" y="5045271"/>
              <a:ext cx="149081" cy="94772"/>
            </a:xfrm>
            <a:custGeom>
              <a:avLst/>
              <a:gdLst/>
              <a:ahLst/>
              <a:cxnLst/>
              <a:rect l="0" t="0" r="0" b="0"/>
              <a:pathLst>
                <a:path w="149081" h="94772">
                  <a:moveTo>
                    <a:pt x="75380" y="71249"/>
                  </a:moveTo>
                  <a:lnTo>
                    <a:pt x="78180" y="62448"/>
                  </a:lnTo>
                  <a:lnTo>
                    <a:pt x="79682" y="54101"/>
                  </a:lnTo>
                  <a:lnTo>
                    <a:pt x="79984" y="45407"/>
                  </a:lnTo>
                  <a:lnTo>
                    <a:pt x="79131" y="36459"/>
                  </a:lnTo>
                  <a:lnTo>
                    <a:pt x="77015" y="27612"/>
                  </a:lnTo>
                  <a:lnTo>
                    <a:pt x="73684" y="19087"/>
                  </a:lnTo>
                  <a:lnTo>
                    <a:pt x="69004" y="11418"/>
                  </a:lnTo>
                  <a:lnTo>
                    <a:pt x="62588" y="5485"/>
                  </a:lnTo>
                  <a:lnTo>
                    <a:pt x="54397" y="1624"/>
                  </a:lnTo>
                  <a:lnTo>
                    <a:pt x="45153" y="0"/>
                  </a:lnTo>
                  <a:lnTo>
                    <a:pt x="36104" y="873"/>
                  </a:lnTo>
                  <a:lnTo>
                    <a:pt x="27952" y="4128"/>
                  </a:lnTo>
                  <a:lnTo>
                    <a:pt x="20855" y="9378"/>
                  </a:lnTo>
                  <a:lnTo>
                    <a:pt x="14706" y="16174"/>
                  </a:lnTo>
                  <a:lnTo>
                    <a:pt x="9324" y="24107"/>
                  </a:lnTo>
                  <a:lnTo>
                    <a:pt x="4844" y="32853"/>
                  </a:lnTo>
                  <a:lnTo>
                    <a:pt x="1724" y="42168"/>
                  </a:lnTo>
                  <a:lnTo>
                    <a:pt x="106" y="51869"/>
                  </a:lnTo>
                  <a:lnTo>
                    <a:pt x="0" y="61671"/>
                  </a:lnTo>
                  <a:lnTo>
                    <a:pt x="1448" y="71178"/>
                  </a:lnTo>
                  <a:lnTo>
                    <a:pt x="4313" y="80185"/>
                  </a:lnTo>
                  <a:lnTo>
                    <a:pt x="8363" y="88019"/>
                  </a:lnTo>
                  <a:lnTo>
                    <a:pt x="14189" y="93171"/>
                  </a:lnTo>
                  <a:lnTo>
                    <a:pt x="21619" y="94771"/>
                  </a:lnTo>
                  <a:lnTo>
                    <a:pt x="28659" y="93144"/>
                  </a:lnTo>
                  <a:lnTo>
                    <a:pt x="34772" y="88958"/>
                  </a:lnTo>
                  <a:lnTo>
                    <a:pt x="40085" y="82859"/>
                  </a:lnTo>
                  <a:lnTo>
                    <a:pt x="44818" y="75383"/>
                  </a:lnTo>
                  <a:lnTo>
                    <a:pt x="49177" y="66972"/>
                  </a:lnTo>
                  <a:lnTo>
                    <a:pt x="54201" y="59115"/>
                  </a:lnTo>
                  <a:lnTo>
                    <a:pt x="60529" y="54319"/>
                  </a:lnTo>
                  <a:lnTo>
                    <a:pt x="67106" y="53369"/>
                  </a:lnTo>
                  <a:lnTo>
                    <a:pt x="73660" y="55350"/>
                  </a:lnTo>
                  <a:lnTo>
                    <a:pt x="80242" y="59212"/>
                  </a:lnTo>
                  <a:lnTo>
                    <a:pt x="87064" y="63740"/>
                  </a:lnTo>
                  <a:lnTo>
                    <a:pt x="94446" y="67564"/>
                  </a:lnTo>
                  <a:lnTo>
                    <a:pt x="102498" y="70029"/>
                  </a:lnTo>
                  <a:lnTo>
                    <a:pt x="110908" y="71225"/>
                  </a:lnTo>
                  <a:lnTo>
                    <a:pt x="119964" y="71801"/>
                  </a:lnTo>
                  <a:lnTo>
                    <a:pt x="131581" y="71799"/>
                  </a:lnTo>
                  <a:lnTo>
                    <a:pt x="149080" y="712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920776" y="5009601"/>
              <a:ext cx="81482" cy="117449"/>
            </a:xfrm>
            <a:custGeom>
              <a:avLst/>
              <a:gdLst/>
              <a:ahLst/>
              <a:cxnLst/>
              <a:rect l="0" t="0" r="0" b="0"/>
              <a:pathLst>
                <a:path w="81482" h="117449">
                  <a:moveTo>
                    <a:pt x="7782" y="33220"/>
                  </a:moveTo>
                  <a:lnTo>
                    <a:pt x="7782" y="44955"/>
                  </a:lnTo>
                  <a:lnTo>
                    <a:pt x="7782" y="56084"/>
                  </a:lnTo>
                  <a:lnTo>
                    <a:pt x="7760" y="67614"/>
                  </a:lnTo>
                  <a:lnTo>
                    <a:pt x="6964" y="77210"/>
                  </a:lnTo>
                  <a:lnTo>
                    <a:pt x="4991" y="81185"/>
                  </a:lnTo>
                  <a:lnTo>
                    <a:pt x="2947" y="79506"/>
                  </a:lnTo>
                  <a:lnTo>
                    <a:pt x="1292" y="73647"/>
                  </a:lnTo>
                  <a:lnTo>
                    <a:pt x="232" y="65144"/>
                  </a:lnTo>
                  <a:lnTo>
                    <a:pt x="0" y="55272"/>
                  </a:lnTo>
                  <a:lnTo>
                    <a:pt x="644" y="44807"/>
                  </a:lnTo>
                  <a:lnTo>
                    <a:pt x="2219" y="34295"/>
                  </a:lnTo>
                  <a:lnTo>
                    <a:pt x="4876" y="24211"/>
                  </a:lnTo>
                  <a:lnTo>
                    <a:pt x="8589" y="14775"/>
                  </a:lnTo>
                  <a:lnTo>
                    <a:pt x="13201" y="6789"/>
                  </a:lnTo>
                  <a:lnTo>
                    <a:pt x="18513" y="1690"/>
                  </a:lnTo>
                  <a:lnTo>
                    <a:pt x="24344" y="0"/>
                  </a:lnTo>
                  <a:lnTo>
                    <a:pt x="30546" y="1289"/>
                  </a:lnTo>
                  <a:lnTo>
                    <a:pt x="37008" y="4661"/>
                  </a:lnTo>
                  <a:lnTo>
                    <a:pt x="43644" y="9371"/>
                  </a:lnTo>
                  <a:lnTo>
                    <a:pt x="50236" y="15087"/>
                  </a:lnTo>
                  <a:lnTo>
                    <a:pt x="56436" y="21805"/>
                  </a:lnTo>
                  <a:lnTo>
                    <a:pt x="62082" y="29466"/>
                  </a:lnTo>
                  <a:lnTo>
                    <a:pt x="67026" y="38081"/>
                  </a:lnTo>
                  <a:lnTo>
                    <a:pt x="71048" y="47781"/>
                  </a:lnTo>
                  <a:lnTo>
                    <a:pt x="74124" y="58522"/>
                  </a:lnTo>
                  <a:lnTo>
                    <a:pt x="76380" y="69724"/>
                  </a:lnTo>
                  <a:lnTo>
                    <a:pt x="78231" y="81568"/>
                  </a:lnTo>
                  <a:lnTo>
                    <a:pt x="79838" y="96211"/>
                  </a:lnTo>
                  <a:lnTo>
                    <a:pt x="81481" y="1174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044371" y="4990179"/>
              <a:ext cx="52644" cy="105285"/>
            </a:xfrm>
            <a:custGeom>
              <a:avLst/>
              <a:gdLst/>
              <a:ahLst/>
              <a:cxnLst/>
              <a:rect l="0" t="0" r="0" b="0"/>
              <a:pathLst>
                <a:path w="52644" h="105285">
                  <a:moveTo>
                    <a:pt x="0" y="0"/>
                  </a:moveTo>
                  <a:lnTo>
                    <a:pt x="2934" y="8801"/>
                  </a:lnTo>
                  <a:lnTo>
                    <a:pt x="5716" y="17147"/>
                  </a:lnTo>
                  <a:lnTo>
                    <a:pt x="8616" y="25846"/>
                  </a:lnTo>
                  <a:lnTo>
                    <a:pt x="11656" y="34967"/>
                  </a:lnTo>
                  <a:lnTo>
                    <a:pt x="14821" y="44462"/>
                  </a:lnTo>
                  <a:lnTo>
                    <a:pt x="18090" y="54245"/>
                  </a:lnTo>
                  <a:lnTo>
                    <a:pt x="21670" y="63978"/>
                  </a:lnTo>
                  <a:lnTo>
                    <a:pt x="26561" y="74142"/>
                  </a:lnTo>
                  <a:lnTo>
                    <a:pt x="35427" y="86749"/>
                  </a:lnTo>
                  <a:lnTo>
                    <a:pt x="52643" y="105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068300" y="4958593"/>
              <a:ext cx="91886" cy="558011"/>
            </a:xfrm>
            <a:custGeom>
              <a:avLst/>
              <a:gdLst/>
              <a:ahLst/>
              <a:cxnLst/>
              <a:rect l="0" t="0" r="0" b="0"/>
              <a:pathLst>
                <a:path w="91886" h="558011">
                  <a:moveTo>
                    <a:pt x="91885" y="0"/>
                  </a:moveTo>
                  <a:lnTo>
                    <a:pt x="88951" y="14669"/>
                  </a:lnTo>
                  <a:lnTo>
                    <a:pt x="86169" y="28580"/>
                  </a:lnTo>
                  <a:lnTo>
                    <a:pt x="83264" y="43078"/>
                  </a:lnTo>
                  <a:lnTo>
                    <a:pt x="80052" y="58279"/>
                  </a:lnTo>
                  <a:lnTo>
                    <a:pt x="76238" y="74104"/>
                  </a:lnTo>
                  <a:lnTo>
                    <a:pt x="71725" y="90415"/>
                  </a:lnTo>
                  <a:lnTo>
                    <a:pt x="66735" y="106759"/>
                  </a:lnTo>
                  <a:lnTo>
                    <a:pt x="61695" y="122419"/>
                  </a:lnTo>
                  <a:lnTo>
                    <a:pt x="56864" y="137057"/>
                  </a:lnTo>
                  <a:lnTo>
                    <a:pt x="52316" y="150679"/>
                  </a:lnTo>
                  <a:lnTo>
                    <a:pt x="48035" y="163449"/>
                  </a:lnTo>
                  <a:lnTo>
                    <a:pt x="43977" y="175564"/>
                  </a:lnTo>
                  <a:lnTo>
                    <a:pt x="40252" y="187365"/>
                  </a:lnTo>
                  <a:lnTo>
                    <a:pt x="37123" y="199296"/>
                  </a:lnTo>
                  <a:lnTo>
                    <a:pt x="34679" y="211592"/>
                  </a:lnTo>
                  <a:lnTo>
                    <a:pt x="32697" y="224292"/>
                  </a:lnTo>
                  <a:lnTo>
                    <a:pt x="30751" y="237352"/>
                  </a:lnTo>
                  <a:lnTo>
                    <a:pt x="28592" y="250694"/>
                  </a:lnTo>
                  <a:lnTo>
                    <a:pt x="26310" y="264247"/>
                  </a:lnTo>
                  <a:lnTo>
                    <a:pt x="24232" y="277950"/>
                  </a:lnTo>
                  <a:lnTo>
                    <a:pt x="22532" y="291755"/>
                  </a:lnTo>
                  <a:lnTo>
                    <a:pt x="21068" y="305465"/>
                  </a:lnTo>
                  <a:lnTo>
                    <a:pt x="19479" y="318751"/>
                  </a:lnTo>
                  <a:lnTo>
                    <a:pt x="17563" y="331470"/>
                  </a:lnTo>
                  <a:lnTo>
                    <a:pt x="15446" y="343808"/>
                  </a:lnTo>
                  <a:lnTo>
                    <a:pt x="13477" y="356167"/>
                  </a:lnTo>
                  <a:lnTo>
                    <a:pt x="11852" y="368781"/>
                  </a:lnTo>
                  <a:lnTo>
                    <a:pt x="10439" y="381712"/>
                  </a:lnTo>
                  <a:lnTo>
                    <a:pt x="8883" y="394933"/>
                  </a:lnTo>
                  <a:lnTo>
                    <a:pt x="6990" y="408391"/>
                  </a:lnTo>
                  <a:lnTo>
                    <a:pt x="4887" y="422192"/>
                  </a:lnTo>
                  <a:lnTo>
                    <a:pt x="2929" y="436597"/>
                  </a:lnTo>
                  <a:lnTo>
                    <a:pt x="1320" y="451685"/>
                  </a:lnTo>
                  <a:lnTo>
                    <a:pt x="257" y="467072"/>
                  </a:lnTo>
                  <a:lnTo>
                    <a:pt x="0" y="482022"/>
                  </a:lnTo>
                  <a:lnTo>
                    <a:pt x="606" y="496141"/>
                  </a:lnTo>
                  <a:lnTo>
                    <a:pt x="1818" y="509132"/>
                  </a:lnTo>
                  <a:lnTo>
                    <a:pt x="3286" y="522003"/>
                  </a:lnTo>
                  <a:lnTo>
                    <a:pt x="5141" y="536997"/>
                  </a:lnTo>
                  <a:lnTo>
                    <a:pt x="7657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416658" y="4954477"/>
              <a:ext cx="143610" cy="151516"/>
            </a:xfrm>
            <a:custGeom>
              <a:avLst/>
              <a:gdLst/>
              <a:ahLst/>
              <a:cxnLst/>
              <a:rect l="0" t="0" r="0" b="0"/>
              <a:pathLst>
                <a:path w="143610" h="151516">
                  <a:moveTo>
                    <a:pt x="59382" y="98872"/>
                  </a:moveTo>
                  <a:lnTo>
                    <a:pt x="62316" y="90071"/>
                  </a:lnTo>
                  <a:lnTo>
                    <a:pt x="65098" y="81724"/>
                  </a:lnTo>
                  <a:lnTo>
                    <a:pt x="67988" y="73026"/>
                  </a:lnTo>
                  <a:lnTo>
                    <a:pt x="70683" y="63905"/>
                  </a:lnTo>
                  <a:lnTo>
                    <a:pt x="72551" y="54410"/>
                  </a:lnTo>
                  <a:lnTo>
                    <a:pt x="73299" y="44622"/>
                  </a:lnTo>
                  <a:lnTo>
                    <a:pt x="72641" y="34781"/>
                  </a:lnTo>
                  <a:lnTo>
                    <a:pt x="70142" y="25256"/>
                  </a:lnTo>
                  <a:lnTo>
                    <a:pt x="65757" y="16241"/>
                  </a:lnTo>
                  <a:lnTo>
                    <a:pt x="59897" y="8393"/>
                  </a:lnTo>
                  <a:lnTo>
                    <a:pt x="53216" y="2866"/>
                  </a:lnTo>
                  <a:lnTo>
                    <a:pt x="46178" y="85"/>
                  </a:lnTo>
                  <a:lnTo>
                    <a:pt x="39186" y="0"/>
                  </a:lnTo>
                  <a:lnTo>
                    <a:pt x="32652" y="2444"/>
                  </a:lnTo>
                  <a:lnTo>
                    <a:pt x="26745" y="7049"/>
                  </a:lnTo>
                  <a:lnTo>
                    <a:pt x="21441" y="13358"/>
                  </a:lnTo>
                  <a:lnTo>
                    <a:pt x="16636" y="20938"/>
                  </a:lnTo>
                  <a:lnTo>
                    <a:pt x="12220" y="29438"/>
                  </a:lnTo>
                  <a:lnTo>
                    <a:pt x="8251" y="38751"/>
                  </a:lnTo>
                  <a:lnTo>
                    <a:pt x="4956" y="48986"/>
                  </a:lnTo>
                  <a:lnTo>
                    <a:pt x="2410" y="60128"/>
                  </a:lnTo>
                  <a:lnTo>
                    <a:pt x="700" y="71881"/>
                  </a:lnTo>
                  <a:lnTo>
                    <a:pt x="0" y="83771"/>
                  </a:lnTo>
                  <a:lnTo>
                    <a:pt x="314" y="95505"/>
                  </a:lnTo>
                  <a:lnTo>
                    <a:pt x="1661" y="106824"/>
                  </a:lnTo>
                  <a:lnTo>
                    <a:pt x="4161" y="117426"/>
                  </a:lnTo>
                  <a:lnTo>
                    <a:pt x="7772" y="127204"/>
                  </a:lnTo>
                  <a:lnTo>
                    <a:pt x="12484" y="135582"/>
                  </a:lnTo>
                  <a:lnTo>
                    <a:pt x="18396" y="141475"/>
                  </a:lnTo>
                  <a:lnTo>
                    <a:pt x="25438" y="144504"/>
                  </a:lnTo>
                  <a:lnTo>
                    <a:pt x="33098" y="144758"/>
                  </a:lnTo>
                  <a:lnTo>
                    <a:pt x="40544" y="142427"/>
                  </a:lnTo>
                  <a:lnTo>
                    <a:pt x="47326" y="137898"/>
                  </a:lnTo>
                  <a:lnTo>
                    <a:pt x="53350" y="131641"/>
                  </a:lnTo>
                  <a:lnTo>
                    <a:pt x="58706" y="124095"/>
                  </a:lnTo>
                  <a:lnTo>
                    <a:pt x="63543" y="115656"/>
                  </a:lnTo>
                  <a:lnTo>
                    <a:pt x="68510" y="107814"/>
                  </a:lnTo>
                  <a:lnTo>
                    <a:pt x="74307" y="103946"/>
                  </a:lnTo>
                  <a:lnTo>
                    <a:pt x="80251" y="105385"/>
                  </a:lnTo>
                  <a:lnTo>
                    <a:pt x="85437" y="110153"/>
                  </a:lnTo>
                  <a:lnTo>
                    <a:pt x="90244" y="116570"/>
                  </a:lnTo>
                  <a:lnTo>
                    <a:pt x="95559" y="123299"/>
                  </a:lnTo>
                  <a:lnTo>
                    <a:pt x="101832" y="129648"/>
                  </a:lnTo>
                  <a:lnTo>
                    <a:pt x="108845" y="135255"/>
                  </a:lnTo>
                  <a:lnTo>
                    <a:pt x="116714" y="140409"/>
                  </a:lnTo>
                  <a:lnTo>
                    <a:pt x="127255" y="145552"/>
                  </a:lnTo>
                  <a:lnTo>
                    <a:pt x="143609" y="1515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591853" y="4932933"/>
              <a:ext cx="146602" cy="194117"/>
            </a:xfrm>
            <a:custGeom>
              <a:avLst/>
              <a:gdLst/>
              <a:ahLst/>
              <a:cxnLst/>
              <a:rect l="0" t="0" r="0" b="0"/>
              <a:pathLst>
                <a:path w="146602" h="194117">
                  <a:moveTo>
                    <a:pt x="105285" y="4603"/>
                  </a:moveTo>
                  <a:lnTo>
                    <a:pt x="96484" y="1803"/>
                  </a:lnTo>
                  <a:lnTo>
                    <a:pt x="88137" y="301"/>
                  </a:lnTo>
                  <a:lnTo>
                    <a:pt x="79443" y="0"/>
                  </a:lnTo>
                  <a:lnTo>
                    <a:pt x="70495" y="851"/>
                  </a:lnTo>
                  <a:lnTo>
                    <a:pt x="61648" y="2968"/>
                  </a:lnTo>
                  <a:lnTo>
                    <a:pt x="53109" y="6290"/>
                  </a:lnTo>
                  <a:lnTo>
                    <a:pt x="44921" y="10625"/>
                  </a:lnTo>
                  <a:lnTo>
                    <a:pt x="37043" y="15744"/>
                  </a:lnTo>
                  <a:lnTo>
                    <a:pt x="29418" y="21447"/>
                  </a:lnTo>
                  <a:lnTo>
                    <a:pt x="22145" y="27731"/>
                  </a:lnTo>
                  <a:lnTo>
                    <a:pt x="15480" y="34780"/>
                  </a:lnTo>
                  <a:lnTo>
                    <a:pt x="9527" y="42629"/>
                  </a:lnTo>
                  <a:lnTo>
                    <a:pt x="4716" y="51018"/>
                  </a:lnTo>
                  <a:lnTo>
                    <a:pt x="1846" y="59496"/>
                  </a:lnTo>
                  <a:lnTo>
                    <a:pt x="1186" y="67785"/>
                  </a:lnTo>
                  <a:lnTo>
                    <a:pt x="2693" y="75639"/>
                  </a:lnTo>
                  <a:lnTo>
                    <a:pt x="6288" y="82761"/>
                  </a:lnTo>
                  <a:lnTo>
                    <a:pt x="11706" y="89058"/>
                  </a:lnTo>
                  <a:lnTo>
                    <a:pt x="18579" y="94285"/>
                  </a:lnTo>
                  <a:lnTo>
                    <a:pt x="26546" y="97973"/>
                  </a:lnTo>
                  <a:lnTo>
                    <a:pt x="35305" y="100010"/>
                  </a:lnTo>
                  <a:lnTo>
                    <a:pt x="44623" y="100581"/>
                  </a:lnTo>
                  <a:lnTo>
                    <a:pt x="54329" y="99985"/>
                  </a:lnTo>
                  <a:lnTo>
                    <a:pt x="64307" y="98518"/>
                  </a:lnTo>
                  <a:lnTo>
                    <a:pt x="74635" y="96587"/>
                  </a:lnTo>
                  <a:lnTo>
                    <a:pt x="85561" y="94687"/>
                  </a:lnTo>
                  <a:lnTo>
                    <a:pt x="97161" y="93096"/>
                  </a:lnTo>
                  <a:lnTo>
                    <a:pt x="108884" y="92371"/>
                  </a:lnTo>
                  <a:lnTo>
                    <a:pt x="119688" y="93399"/>
                  </a:lnTo>
                  <a:lnTo>
                    <a:pt x="129054" y="96509"/>
                  </a:lnTo>
                  <a:lnTo>
                    <a:pt x="136645" y="101700"/>
                  </a:lnTo>
                  <a:lnTo>
                    <a:pt x="142069" y="108922"/>
                  </a:lnTo>
                  <a:lnTo>
                    <a:pt x="145338" y="117918"/>
                  </a:lnTo>
                  <a:lnTo>
                    <a:pt x="146601" y="128007"/>
                  </a:lnTo>
                  <a:lnTo>
                    <a:pt x="145952" y="138221"/>
                  </a:lnTo>
                  <a:lnTo>
                    <a:pt x="143629" y="148002"/>
                  </a:lnTo>
                  <a:lnTo>
                    <a:pt x="139803" y="157021"/>
                  </a:lnTo>
                  <a:lnTo>
                    <a:pt x="134495" y="165006"/>
                  </a:lnTo>
                  <a:lnTo>
                    <a:pt x="127849" y="171926"/>
                  </a:lnTo>
                  <a:lnTo>
                    <a:pt x="119947" y="177760"/>
                  </a:lnTo>
                  <a:lnTo>
                    <a:pt x="110741" y="182397"/>
                  </a:lnTo>
                  <a:lnTo>
                    <a:pt x="100324" y="185891"/>
                  </a:lnTo>
                  <a:lnTo>
                    <a:pt x="88906" y="188428"/>
                  </a:lnTo>
                  <a:lnTo>
                    <a:pt x="76718" y="190223"/>
                  </a:lnTo>
                  <a:lnTo>
                    <a:pt x="63978" y="191470"/>
                  </a:lnTo>
                  <a:lnTo>
                    <a:pt x="51263" y="192329"/>
                  </a:lnTo>
                  <a:lnTo>
                    <a:pt x="38159" y="193007"/>
                  </a:lnTo>
                  <a:lnTo>
                    <a:pt x="22399" y="193569"/>
                  </a:lnTo>
                  <a:lnTo>
                    <a:pt x="0" y="1941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055546" y="4726799"/>
              <a:ext cx="205124" cy="353403"/>
            </a:xfrm>
            <a:custGeom>
              <a:avLst/>
              <a:gdLst/>
              <a:ahLst/>
              <a:cxnLst/>
              <a:rect l="0" t="0" r="0" b="0"/>
              <a:pathLst>
                <a:path w="205124" h="353403">
                  <a:moveTo>
                    <a:pt x="157489" y="10695"/>
                  </a:moveTo>
                  <a:lnTo>
                    <a:pt x="148621" y="13562"/>
                  </a:lnTo>
                  <a:lnTo>
                    <a:pt x="139634" y="15704"/>
                  </a:lnTo>
                  <a:lnTo>
                    <a:pt x="129643" y="17303"/>
                  </a:lnTo>
                  <a:lnTo>
                    <a:pt x="118835" y="18310"/>
                  </a:lnTo>
                  <a:lnTo>
                    <a:pt x="107672" y="18511"/>
                  </a:lnTo>
                  <a:lnTo>
                    <a:pt x="96467" y="17850"/>
                  </a:lnTo>
                  <a:lnTo>
                    <a:pt x="85355" y="16266"/>
                  </a:lnTo>
                  <a:lnTo>
                    <a:pt x="74370" y="13606"/>
                  </a:lnTo>
                  <a:lnTo>
                    <a:pt x="63504" y="9904"/>
                  </a:lnTo>
                  <a:lnTo>
                    <a:pt x="52734" y="5809"/>
                  </a:lnTo>
                  <a:lnTo>
                    <a:pt x="42037" y="2441"/>
                  </a:lnTo>
                  <a:lnTo>
                    <a:pt x="31410" y="379"/>
                  </a:lnTo>
                  <a:lnTo>
                    <a:pt x="21493" y="0"/>
                  </a:lnTo>
                  <a:lnTo>
                    <a:pt x="13504" y="1724"/>
                  </a:lnTo>
                  <a:lnTo>
                    <a:pt x="7947" y="5561"/>
                  </a:lnTo>
                  <a:lnTo>
                    <a:pt x="4523" y="11376"/>
                  </a:lnTo>
                  <a:lnTo>
                    <a:pt x="2516" y="19083"/>
                  </a:lnTo>
                  <a:lnTo>
                    <a:pt x="1348" y="28451"/>
                  </a:lnTo>
                  <a:lnTo>
                    <a:pt x="659" y="39313"/>
                  </a:lnTo>
                  <a:lnTo>
                    <a:pt x="247" y="51652"/>
                  </a:lnTo>
                  <a:lnTo>
                    <a:pt x="0" y="65311"/>
                  </a:lnTo>
                  <a:lnTo>
                    <a:pt x="17" y="79719"/>
                  </a:lnTo>
                  <a:lnTo>
                    <a:pt x="567" y="94003"/>
                  </a:lnTo>
                  <a:lnTo>
                    <a:pt x="1753" y="107685"/>
                  </a:lnTo>
                  <a:lnTo>
                    <a:pt x="3365" y="120820"/>
                  </a:lnTo>
                  <a:lnTo>
                    <a:pt x="4987" y="133788"/>
                  </a:lnTo>
                  <a:lnTo>
                    <a:pt x="6386" y="146815"/>
                  </a:lnTo>
                  <a:lnTo>
                    <a:pt x="7979" y="158840"/>
                  </a:lnTo>
                  <a:lnTo>
                    <a:pt x="10785" y="166624"/>
                  </a:lnTo>
                  <a:lnTo>
                    <a:pt x="14932" y="168668"/>
                  </a:lnTo>
                  <a:lnTo>
                    <a:pt x="19757" y="166989"/>
                  </a:lnTo>
                  <a:lnTo>
                    <a:pt x="25054" y="163182"/>
                  </a:lnTo>
                  <a:lnTo>
                    <a:pt x="30767" y="158137"/>
                  </a:lnTo>
                  <a:lnTo>
                    <a:pt x="36834" y="152356"/>
                  </a:lnTo>
                  <a:lnTo>
                    <a:pt x="43345" y="146293"/>
                  </a:lnTo>
                  <a:lnTo>
                    <a:pt x="50536" y="140424"/>
                  </a:lnTo>
                  <a:lnTo>
                    <a:pt x="58480" y="134994"/>
                  </a:lnTo>
                  <a:lnTo>
                    <a:pt x="67100" y="130358"/>
                  </a:lnTo>
                  <a:lnTo>
                    <a:pt x="76264" y="127071"/>
                  </a:lnTo>
                  <a:lnTo>
                    <a:pt x="85841" y="125311"/>
                  </a:lnTo>
                  <a:lnTo>
                    <a:pt x="95882" y="125094"/>
                  </a:lnTo>
                  <a:lnTo>
                    <a:pt x="106607" y="126462"/>
                  </a:lnTo>
                  <a:lnTo>
                    <a:pt x="118074" y="129268"/>
                  </a:lnTo>
                  <a:lnTo>
                    <a:pt x="129875" y="133252"/>
                  </a:lnTo>
                  <a:lnTo>
                    <a:pt x="141264" y="138135"/>
                  </a:lnTo>
                  <a:lnTo>
                    <a:pt x="151844" y="143677"/>
                  </a:lnTo>
                  <a:lnTo>
                    <a:pt x="161404" y="149854"/>
                  </a:lnTo>
                  <a:lnTo>
                    <a:pt x="169754" y="156831"/>
                  </a:lnTo>
                  <a:lnTo>
                    <a:pt x="176923" y="164641"/>
                  </a:lnTo>
                  <a:lnTo>
                    <a:pt x="183094" y="173344"/>
                  </a:lnTo>
                  <a:lnTo>
                    <a:pt x="188489" y="183096"/>
                  </a:lnTo>
                  <a:lnTo>
                    <a:pt x="193305" y="193887"/>
                  </a:lnTo>
                  <a:lnTo>
                    <a:pt x="197543" y="205728"/>
                  </a:lnTo>
                  <a:lnTo>
                    <a:pt x="201018" y="218733"/>
                  </a:lnTo>
                  <a:lnTo>
                    <a:pt x="203678" y="232844"/>
                  </a:lnTo>
                  <a:lnTo>
                    <a:pt x="205123" y="247556"/>
                  </a:lnTo>
                  <a:lnTo>
                    <a:pt x="204581" y="262044"/>
                  </a:lnTo>
                  <a:lnTo>
                    <a:pt x="201806" y="275855"/>
                  </a:lnTo>
                  <a:lnTo>
                    <a:pt x="197177" y="288736"/>
                  </a:lnTo>
                  <a:lnTo>
                    <a:pt x="191398" y="300469"/>
                  </a:lnTo>
                  <a:lnTo>
                    <a:pt x="184992" y="311057"/>
                  </a:lnTo>
                  <a:lnTo>
                    <a:pt x="178101" y="320508"/>
                  </a:lnTo>
                  <a:lnTo>
                    <a:pt x="170578" y="328725"/>
                  </a:lnTo>
                  <a:lnTo>
                    <a:pt x="162370" y="335772"/>
                  </a:lnTo>
                  <a:lnTo>
                    <a:pt x="153384" y="341678"/>
                  </a:lnTo>
                  <a:lnTo>
                    <a:pt x="143435" y="346355"/>
                  </a:lnTo>
                  <a:lnTo>
                    <a:pt x="132517" y="349869"/>
                  </a:lnTo>
                  <a:lnTo>
                    <a:pt x="120930" y="352246"/>
                  </a:lnTo>
                  <a:lnTo>
                    <a:pt x="109159" y="353402"/>
                  </a:lnTo>
                  <a:lnTo>
                    <a:pt x="97503" y="353397"/>
                  </a:lnTo>
                  <a:lnTo>
                    <a:pt x="86068" y="352259"/>
                  </a:lnTo>
                  <a:lnTo>
                    <a:pt x="74856" y="349901"/>
                  </a:lnTo>
                  <a:lnTo>
                    <a:pt x="63848" y="346397"/>
                  </a:lnTo>
                  <a:lnTo>
                    <a:pt x="53452" y="342248"/>
                  </a:lnTo>
                  <a:lnTo>
                    <a:pt x="43497" y="337875"/>
                  </a:lnTo>
                  <a:lnTo>
                    <a:pt x="33107" y="332899"/>
                  </a:lnTo>
                  <a:lnTo>
                    <a:pt x="20618" y="3265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319018" y="4767643"/>
              <a:ext cx="204464" cy="308114"/>
            </a:xfrm>
            <a:custGeom>
              <a:avLst/>
              <a:gdLst/>
              <a:ahLst/>
              <a:cxnLst/>
              <a:rect l="0" t="0" r="0" b="0"/>
              <a:pathLst>
                <a:path w="204464" h="308114">
                  <a:moveTo>
                    <a:pt x="73001" y="1437"/>
                  </a:moveTo>
                  <a:lnTo>
                    <a:pt x="61400" y="4505"/>
                  </a:lnTo>
                  <a:lnTo>
                    <a:pt x="51551" y="8567"/>
                  </a:lnTo>
                  <a:lnTo>
                    <a:pt x="42551" y="14060"/>
                  </a:lnTo>
                  <a:lnTo>
                    <a:pt x="34283" y="20820"/>
                  </a:lnTo>
                  <a:lnTo>
                    <a:pt x="26903" y="28618"/>
                  </a:lnTo>
                  <a:lnTo>
                    <a:pt x="20438" y="37219"/>
                  </a:lnTo>
                  <a:lnTo>
                    <a:pt x="14931" y="46577"/>
                  </a:lnTo>
                  <a:lnTo>
                    <a:pt x="10526" y="56832"/>
                  </a:lnTo>
                  <a:lnTo>
                    <a:pt x="7191" y="67984"/>
                  </a:lnTo>
                  <a:lnTo>
                    <a:pt x="4763" y="79913"/>
                  </a:lnTo>
                  <a:lnTo>
                    <a:pt x="3043" y="92450"/>
                  </a:lnTo>
                  <a:lnTo>
                    <a:pt x="1845" y="105442"/>
                  </a:lnTo>
                  <a:lnTo>
                    <a:pt x="1021" y="118759"/>
                  </a:lnTo>
                  <a:lnTo>
                    <a:pt x="460" y="132305"/>
                  </a:lnTo>
                  <a:lnTo>
                    <a:pt x="84" y="146005"/>
                  </a:lnTo>
                  <a:lnTo>
                    <a:pt x="0" y="159645"/>
                  </a:lnTo>
                  <a:lnTo>
                    <a:pt x="477" y="172884"/>
                  </a:lnTo>
                  <a:lnTo>
                    <a:pt x="1614" y="185567"/>
                  </a:lnTo>
                  <a:lnTo>
                    <a:pt x="3362" y="197711"/>
                  </a:lnTo>
                  <a:lnTo>
                    <a:pt x="5606" y="209407"/>
                  </a:lnTo>
                  <a:lnTo>
                    <a:pt x="8232" y="220754"/>
                  </a:lnTo>
                  <a:lnTo>
                    <a:pt x="11301" y="231680"/>
                  </a:lnTo>
                  <a:lnTo>
                    <a:pt x="15038" y="241952"/>
                  </a:lnTo>
                  <a:lnTo>
                    <a:pt x="19515" y="251494"/>
                  </a:lnTo>
                  <a:lnTo>
                    <a:pt x="24657" y="260377"/>
                  </a:lnTo>
                  <a:lnTo>
                    <a:pt x="30333" y="268730"/>
                  </a:lnTo>
                  <a:lnTo>
                    <a:pt x="36416" y="276680"/>
                  </a:lnTo>
                  <a:lnTo>
                    <a:pt x="42958" y="284171"/>
                  </a:lnTo>
                  <a:lnTo>
                    <a:pt x="50181" y="290984"/>
                  </a:lnTo>
                  <a:lnTo>
                    <a:pt x="58152" y="297040"/>
                  </a:lnTo>
                  <a:lnTo>
                    <a:pt x="66792" y="302091"/>
                  </a:lnTo>
                  <a:lnTo>
                    <a:pt x="75971" y="305653"/>
                  </a:lnTo>
                  <a:lnTo>
                    <a:pt x="85554" y="307601"/>
                  </a:lnTo>
                  <a:lnTo>
                    <a:pt x="95429" y="308113"/>
                  </a:lnTo>
                  <a:lnTo>
                    <a:pt x="105511" y="307475"/>
                  </a:lnTo>
                  <a:lnTo>
                    <a:pt x="115732" y="305971"/>
                  </a:lnTo>
                  <a:lnTo>
                    <a:pt x="125884" y="303675"/>
                  </a:lnTo>
                  <a:lnTo>
                    <a:pt x="135626" y="300465"/>
                  </a:lnTo>
                  <a:lnTo>
                    <a:pt x="144804" y="296341"/>
                  </a:lnTo>
                  <a:lnTo>
                    <a:pt x="153272" y="291268"/>
                  </a:lnTo>
                  <a:lnTo>
                    <a:pt x="160814" y="285105"/>
                  </a:lnTo>
                  <a:lnTo>
                    <a:pt x="167411" y="277883"/>
                  </a:lnTo>
                  <a:lnTo>
                    <a:pt x="173349" y="269761"/>
                  </a:lnTo>
                  <a:lnTo>
                    <a:pt x="179113" y="260939"/>
                  </a:lnTo>
                  <a:lnTo>
                    <a:pt x="184987" y="251589"/>
                  </a:lnTo>
                  <a:lnTo>
                    <a:pt x="190748" y="241532"/>
                  </a:lnTo>
                  <a:lnTo>
                    <a:pt x="195784" y="230263"/>
                  </a:lnTo>
                  <a:lnTo>
                    <a:pt x="199797" y="217615"/>
                  </a:lnTo>
                  <a:lnTo>
                    <a:pt x="202641" y="204035"/>
                  </a:lnTo>
                  <a:lnTo>
                    <a:pt x="204176" y="190381"/>
                  </a:lnTo>
                  <a:lnTo>
                    <a:pt x="204463" y="177157"/>
                  </a:lnTo>
                  <a:lnTo>
                    <a:pt x="203707" y="164348"/>
                  </a:lnTo>
                  <a:lnTo>
                    <a:pt x="202144" y="151606"/>
                  </a:lnTo>
                  <a:lnTo>
                    <a:pt x="199987" y="138707"/>
                  </a:lnTo>
                  <a:lnTo>
                    <a:pt x="197406" y="125739"/>
                  </a:lnTo>
                  <a:lnTo>
                    <a:pt x="194529" y="113019"/>
                  </a:lnTo>
                  <a:lnTo>
                    <a:pt x="191439" y="100716"/>
                  </a:lnTo>
                  <a:lnTo>
                    <a:pt x="187873" y="88841"/>
                  </a:lnTo>
                  <a:lnTo>
                    <a:pt x="183261" y="77334"/>
                  </a:lnTo>
                  <a:lnTo>
                    <a:pt x="177379" y="66117"/>
                  </a:lnTo>
                  <a:lnTo>
                    <a:pt x="170479" y="55280"/>
                  </a:lnTo>
                  <a:lnTo>
                    <a:pt x="163083" y="45068"/>
                  </a:lnTo>
                  <a:lnTo>
                    <a:pt x="155549" y="35572"/>
                  </a:lnTo>
                  <a:lnTo>
                    <a:pt x="147882" y="26889"/>
                  </a:lnTo>
                  <a:lnTo>
                    <a:pt x="139829" y="19202"/>
                  </a:lnTo>
                  <a:lnTo>
                    <a:pt x="131265" y="12522"/>
                  </a:lnTo>
                  <a:lnTo>
                    <a:pt x="122209" y="7037"/>
                  </a:lnTo>
                  <a:lnTo>
                    <a:pt x="112745" y="3175"/>
                  </a:lnTo>
                  <a:lnTo>
                    <a:pt x="102980" y="1017"/>
                  </a:lnTo>
                  <a:lnTo>
                    <a:pt x="93455" y="199"/>
                  </a:lnTo>
                  <a:lnTo>
                    <a:pt x="84195" y="0"/>
                  </a:lnTo>
                  <a:lnTo>
                    <a:pt x="74387" y="405"/>
                  </a:lnTo>
                  <a:lnTo>
                    <a:pt x="62472" y="14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3726703" y="4913264"/>
            <a:ext cx="859539" cy="196943"/>
            <a:chOff x="3726703" y="4913264"/>
            <a:chExt cx="859539" cy="196943"/>
          </a:xfrm>
        </p:grpSpPr>
        <p:sp>
          <p:nvSpPr>
            <p:cNvPr id="170" name="Freeform 169"/>
            <p:cNvSpPr/>
            <p:nvPr/>
          </p:nvSpPr>
          <p:spPr>
            <a:xfrm>
              <a:off x="3726703" y="4921905"/>
              <a:ext cx="160156" cy="188265"/>
            </a:xfrm>
            <a:custGeom>
              <a:avLst/>
              <a:gdLst/>
              <a:ahLst/>
              <a:cxnLst/>
              <a:rect l="0" t="0" r="0" b="0"/>
              <a:pathLst>
                <a:path w="160156" h="188265">
                  <a:moveTo>
                    <a:pt x="118041" y="15631"/>
                  </a:moveTo>
                  <a:lnTo>
                    <a:pt x="112040" y="9897"/>
                  </a:lnTo>
                  <a:lnTo>
                    <a:pt x="105195" y="5613"/>
                  </a:lnTo>
                  <a:lnTo>
                    <a:pt x="96812" y="2416"/>
                  </a:lnTo>
                  <a:lnTo>
                    <a:pt x="87357" y="400"/>
                  </a:lnTo>
                  <a:lnTo>
                    <a:pt x="77691" y="0"/>
                  </a:lnTo>
                  <a:lnTo>
                    <a:pt x="68337" y="1311"/>
                  </a:lnTo>
                  <a:lnTo>
                    <a:pt x="59465" y="4134"/>
                  </a:lnTo>
                  <a:lnTo>
                    <a:pt x="51061" y="8159"/>
                  </a:lnTo>
                  <a:lnTo>
                    <a:pt x="43049" y="13089"/>
                  </a:lnTo>
                  <a:lnTo>
                    <a:pt x="35501" y="18836"/>
                  </a:lnTo>
                  <a:lnTo>
                    <a:pt x="28645" y="25517"/>
                  </a:lnTo>
                  <a:lnTo>
                    <a:pt x="22546" y="33125"/>
                  </a:lnTo>
                  <a:lnTo>
                    <a:pt x="17126" y="41690"/>
                  </a:lnTo>
                  <a:lnTo>
                    <a:pt x="12250" y="51350"/>
                  </a:lnTo>
                  <a:lnTo>
                    <a:pt x="7793" y="62069"/>
                  </a:lnTo>
                  <a:lnTo>
                    <a:pt x="3970" y="73523"/>
                  </a:lnTo>
                  <a:lnTo>
                    <a:pt x="1305" y="85203"/>
                  </a:lnTo>
                  <a:lnTo>
                    <a:pt x="0" y="96797"/>
                  </a:lnTo>
                  <a:lnTo>
                    <a:pt x="108" y="108191"/>
                  </a:lnTo>
                  <a:lnTo>
                    <a:pt x="1700" y="119375"/>
                  </a:lnTo>
                  <a:lnTo>
                    <a:pt x="4667" y="130374"/>
                  </a:lnTo>
                  <a:lnTo>
                    <a:pt x="8930" y="141066"/>
                  </a:lnTo>
                  <a:lnTo>
                    <a:pt x="14532" y="151180"/>
                  </a:lnTo>
                  <a:lnTo>
                    <a:pt x="21382" y="160607"/>
                  </a:lnTo>
                  <a:lnTo>
                    <a:pt x="29589" y="169074"/>
                  </a:lnTo>
                  <a:lnTo>
                    <a:pt x="39533" y="176083"/>
                  </a:lnTo>
                  <a:lnTo>
                    <a:pt x="51257" y="181494"/>
                  </a:lnTo>
                  <a:lnTo>
                    <a:pt x="64368" y="185314"/>
                  </a:lnTo>
                  <a:lnTo>
                    <a:pt x="78231" y="187519"/>
                  </a:lnTo>
                  <a:lnTo>
                    <a:pt x="92392" y="188264"/>
                  </a:lnTo>
                  <a:lnTo>
                    <a:pt x="106214" y="187782"/>
                  </a:lnTo>
                  <a:lnTo>
                    <a:pt x="120255" y="186147"/>
                  </a:lnTo>
                  <a:lnTo>
                    <a:pt x="136860" y="182103"/>
                  </a:lnTo>
                  <a:lnTo>
                    <a:pt x="160155" y="1735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906767" y="4923609"/>
              <a:ext cx="169606" cy="151162"/>
            </a:xfrm>
            <a:custGeom>
              <a:avLst/>
              <a:gdLst/>
              <a:ahLst/>
              <a:cxnLst/>
              <a:rect l="0" t="0" r="0" b="0"/>
              <a:pathLst>
                <a:path w="169606" h="151162">
                  <a:moveTo>
                    <a:pt x="116962" y="45512"/>
                  </a:moveTo>
                  <a:lnTo>
                    <a:pt x="113961" y="36778"/>
                  </a:lnTo>
                  <a:lnTo>
                    <a:pt x="110539" y="29071"/>
                  </a:lnTo>
                  <a:lnTo>
                    <a:pt x="106334" y="21679"/>
                  </a:lnTo>
                  <a:lnTo>
                    <a:pt x="101088" y="14763"/>
                  </a:lnTo>
                  <a:lnTo>
                    <a:pt x="94310" y="8881"/>
                  </a:lnTo>
                  <a:lnTo>
                    <a:pt x="85882" y="4271"/>
                  </a:lnTo>
                  <a:lnTo>
                    <a:pt x="76315" y="1177"/>
                  </a:lnTo>
                  <a:lnTo>
                    <a:pt x="66520" y="0"/>
                  </a:lnTo>
                  <a:lnTo>
                    <a:pt x="57050" y="772"/>
                  </a:lnTo>
                  <a:lnTo>
                    <a:pt x="48086" y="3392"/>
                  </a:lnTo>
                  <a:lnTo>
                    <a:pt x="39613" y="7810"/>
                  </a:lnTo>
                  <a:lnTo>
                    <a:pt x="31552" y="13819"/>
                  </a:lnTo>
                  <a:lnTo>
                    <a:pt x="23969" y="21275"/>
                  </a:lnTo>
                  <a:lnTo>
                    <a:pt x="17088" y="30174"/>
                  </a:lnTo>
                  <a:lnTo>
                    <a:pt x="10982" y="40381"/>
                  </a:lnTo>
                  <a:lnTo>
                    <a:pt x="5896" y="51656"/>
                  </a:lnTo>
                  <a:lnTo>
                    <a:pt x="2310" y="63748"/>
                  </a:lnTo>
                  <a:lnTo>
                    <a:pt x="349" y="76433"/>
                  </a:lnTo>
                  <a:lnTo>
                    <a:pt x="0" y="89373"/>
                  </a:lnTo>
                  <a:lnTo>
                    <a:pt x="1278" y="102133"/>
                  </a:lnTo>
                  <a:lnTo>
                    <a:pt x="4035" y="114479"/>
                  </a:lnTo>
                  <a:lnTo>
                    <a:pt x="8326" y="125886"/>
                  </a:lnTo>
                  <a:lnTo>
                    <a:pt x="14478" y="135490"/>
                  </a:lnTo>
                  <a:lnTo>
                    <a:pt x="22496" y="142974"/>
                  </a:lnTo>
                  <a:lnTo>
                    <a:pt x="31794" y="148185"/>
                  </a:lnTo>
                  <a:lnTo>
                    <a:pt x="41411" y="150875"/>
                  </a:lnTo>
                  <a:lnTo>
                    <a:pt x="50759" y="151161"/>
                  </a:lnTo>
                  <a:lnTo>
                    <a:pt x="59473" y="149271"/>
                  </a:lnTo>
                  <a:lnTo>
                    <a:pt x="67245" y="145352"/>
                  </a:lnTo>
                  <a:lnTo>
                    <a:pt x="74024" y="139686"/>
                  </a:lnTo>
                  <a:lnTo>
                    <a:pt x="79931" y="132631"/>
                  </a:lnTo>
                  <a:lnTo>
                    <a:pt x="85149" y="124535"/>
                  </a:lnTo>
                  <a:lnTo>
                    <a:pt x="89842" y="115686"/>
                  </a:lnTo>
                  <a:lnTo>
                    <a:pt x="93828" y="106305"/>
                  </a:lnTo>
                  <a:lnTo>
                    <a:pt x="96602" y="96556"/>
                  </a:lnTo>
                  <a:lnTo>
                    <a:pt x="98018" y="86633"/>
                  </a:lnTo>
                  <a:lnTo>
                    <a:pt x="99334" y="79387"/>
                  </a:lnTo>
                  <a:lnTo>
                    <a:pt x="101804" y="78298"/>
                  </a:lnTo>
                  <a:lnTo>
                    <a:pt x="104720" y="82298"/>
                  </a:lnTo>
                  <a:lnTo>
                    <a:pt x="107942" y="89419"/>
                  </a:lnTo>
                  <a:lnTo>
                    <a:pt x="111732" y="97853"/>
                  </a:lnTo>
                  <a:lnTo>
                    <a:pt x="116218" y="106545"/>
                  </a:lnTo>
                  <a:lnTo>
                    <a:pt x="121626" y="114748"/>
                  </a:lnTo>
                  <a:lnTo>
                    <a:pt x="129211" y="122554"/>
                  </a:lnTo>
                  <a:lnTo>
                    <a:pt x="142995" y="130633"/>
                  </a:lnTo>
                  <a:lnTo>
                    <a:pt x="169605" y="140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114286" y="4913264"/>
              <a:ext cx="109485" cy="162380"/>
            </a:xfrm>
            <a:custGeom>
              <a:avLst/>
              <a:gdLst/>
              <a:ahLst/>
              <a:cxnLst/>
              <a:rect l="0" t="0" r="0" b="0"/>
              <a:pathLst>
                <a:path w="109485" h="162380">
                  <a:moveTo>
                    <a:pt x="98956" y="24272"/>
                  </a:moveTo>
                  <a:lnTo>
                    <a:pt x="95821" y="15671"/>
                  </a:lnTo>
                  <a:lnTo>
                    <a:pt x="91118" y="9246"/>
                  </a:lnTo>
                  <a:lnTo>
                    <a:pt x="84334" y="4445"/>
                  </a:lnTo>
                  <a:lnTo>
                    <a:pt x="75887" y="1249"/>
                  </a:lnTo>
                  <a:lnTo>
                    <a:pt x="66421" y="0"/>
                  </a:lnTo>
                  <a:lnTo>
                    <a:pt x="56416" y="724"/>
                  </a:lnTo>
                  <a:lnTo>
                    <a:pt x="46305" y="3477"/>
                  </a:lnTo>
                  <a:lnTo>
                    <a:pt x="36537" y="8515"/>
                  </a:lnTo>
                  <a:lnTo>
                    <a:pt x="27320" y="15753"/>
                  </a:lnTo>
                  <a:lnTo>
                    <a:pt x="18983" y="24848"/>
                  </a:lnTo>
                  <a:lnTo>
                    <a:pt x="12055" y="35385"/>
                  </a:lnTo>
                  <a:lnTo>
                    <a:pt x="6696" y="46988"/>
                  </a:lnTo>
                  <a:lnTo>
                    <a:pt x="2909" y="59352"/>
                  </a:lnTo>
                  <a:lnTo>
                    <a:pt x="726" y="72249"/>
                  </a:lnTo>
                  <a:lnTo>
                    <a:pt x="0" y="85505"/>
                  </a:lnTo>
                  <a:lnTo>
                    <a:pt x="629" y="98676"/>
                  </a:lnTo>
                  <a:lnTo>
                    <a:pt x="2637" y="111068"/>
                  </a:lnTo>
                  <a:lnTo>
                    <a:pt x="5915" y="122359"/>
                  </a:lnTo>
                  <a:lnTo>
                    <a:pt x="10403" y="132416"/>
                  </a:lnTo>
                  <a:lnTo>
                    <a:pt x="16163" y="141107"/>
                  </a:lnTo>
                  <a:lnTo>
                    <a:pt x="23118" y="148500"/>
                  </a:lnTo>
                  <a:lnTo>
                    <a:pt x="31228" y="154484"/>
                  </a:lnTo>
                  <a:lnTo>
                    <a:pt x="40574" y="158688"/>
                  </a:lnTo>
                  <a:lnTo>
                    <a:pt x="51070" y="161079"/>
                  </a:lnTo>
                  <a:lnTo>
                    <a:pt x="62105" y="162057"/>
                  </a:lnTo>
                  <a:lnTo>
                    <a:pt x="73818" y="162379"/>
                  </a:lnTo>
                  <a:lnTo>
                    <a:pt x="88353" y="162076"/>
                  </a:lnTo>
                  <a:lnTo>
                    <a:pt x="109484" y="1611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274223" y="4939918"/>
              <a:ext cx="170647" cy="134489"/>
            </a:xfrm>
            <a:custGeom>
              <a:avLst/>
              <a:gdLst/>
              <a:ahLst/>
              <a:cxnLst/>
              <a:rect l="0" t="0" r="0" b="0"/>
              <a:pathLst>
                <a:path w="170647" h="134489">
                  <a:moveTo>
                    <a:pt x="96947" y="50260"/>
                  </a:moveTo>
                  <a:lnTo>
                    <a:pt x="93946" y="38659"/>
                  </a:lnTo>
                  <a:lnTo>
                    <a:pt x="90523" y="28810"/>
                  </a:lnTo>
                  <a:lnTo>
                    <a:pt x="86322" y="19819"/>
                  </a:lnTo>
                  <a:lnTo>
                    <a:pt x="81249" y="11896"/>
                  </a:lnTo>
                  <a:lnTo>
                    <a:pt x="75120" y="5814"/>
                  </a:lnTo>
                  <a:lnTo>
                    <a:pt x="67941" y="1855"/>
                  </a:lnTo>
                  <a:lnTo>
                    <a:pt x="60026" y="0"/>
                  </a:lnTo>
                  <a:lnTo>
                    <a:pt x="51880" y="187"/>
                  </a:lnTo>
                  <a:lnTo>
                    <a:pt x="43818" y="2168"/>
                  </a:lnTo>
                  <a:lnTo>
                    <a:pt x="36119" y="5750"/>
                  </a:lnTo>
                  <a:lnTo>
                    <a:pt x="29102" y="10887"/>
                  </a:lnTo>
                  <a:lnTo>
                    <a:pt x="22867" y="17411"/>
                  </a:lnTo>
                  <a:lnTo>
                    <a:pt x="17342" y="25060"/>
                  </a:lnTo>
                  <a:lnTo>
                    <a:pt x="12389" y="33563"/>
                  </a:lnTo>
                  <a:lnTo>
                    <a:pt x="7877" y="42689"/>
                  </a:lnTo>
                  <a:lnTo>
                    <a:pt x="4014" y="52257"/>
                  </a:lnTo>
                  <a:lnTo>
                    <a:pt x="1323" y="62132"/>
                  </a:lnTo>
                  <a:lnTo>
                    <a:pt x="0" y="72214"/>
                  </a:lnTo>
                  <a:lnTo>
                    <a:pt x="95" y="82273"/>
                  </a:lnTo>
                  <a:lnTo>
                    <a:pt x="1679" y="91953"/>
                  </a:lnTo>
                  <a:lnTo>
                    <a:pt x="4645" y="101080"/>
                  </a:lnTo>
                  <a:lnTo>
                    <a:pt x="9077" y="109175"/>
                  </a:lnTo>
                  <a:lnTo>
                    <a:pt x="15325" y="115402"/>
                  </a:lnTo>
                  <a:lnTo>
                    <a:pt x="23407" y="119470"/>
                  </a:lnTo>
                  <a:lnTo>
                    <a:pt x="32748" y="121404"/>
                  </a:lnTo>
                  <a:lnTo>
                    <a:pt x="42394" y="121273"/>
                  </a:lnTo>
                  <a:lnTo>
                    <a:pt x="51761" y="119329"/>
                  </a:lnTo>
                  <a:lnTo>
                    <a:pt x="60488" y="115773"/>
                  </a:lnTo>
                  <a:lnTo>
                    <a:pt x="68269" y="110654"/>
                  </a:lnTo>
                  <a:lnTo>
                    <a:pt x="75083" y="104177"/>
                  </a:lnTo>
                  <a:lnTo>
                    <a:pt x="82028" y="97853"/>
                  </a:lnTo>
                  <a:lnTo>
                    <a:pt x="89838" y="94245"/>
                  </a:lnTo>
                  <a:lnTo>
                    <a:pt x="97594" y="94106"/>
                  </a:lnTo>
                  <a:lnTo>
                    <a:pt x="105440" y="96607"/>
                  </a:lnTo>
                  <a:lnTo>
                    <a:pt x="113674" y="100807"/>
                  </a:lnTo>
                  <a:lnTo>
                    <a:pt x="122324" y="105942"/>
                  </a:lnTo>
                  <a:lnTo>
                    <a:pt x="132271" y="111983"/>
                  </a:lnTo>
                  <a:lnTo>
                    <a:pt x="146630" y="120562"/>
                  </a:lnTo>
                  <a:lnTo>
                    <a:pt x="170646" y="1344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453595" y="4958593"/>
              <a:ext cx="132647" cy="151614"/>
            </a:xfrm>
            <a:custGeom>
              <a:avLst/>
              <a:gdLst/>
              <a:ahLst/>
              <a:cxnLst/>
              <a:rect l="0" t="0" r="0" b="0"/>
              <a:pathLst>
                <a:path w="132647" h="151614">
                  <a:moveTo>
                    <a:pt x="86031" y="0"/>
                  </a:moveTo>
                  <a:lnTo>
                    <a:pt x="74362" y="134"/>
                  </a:lnTo>
                  <a:lnTo>
                    <a:pt x="63873" y="1415"/>
                  </a:lnTo>
                  <a:lnTo>
                    <a:pt x="53581" y="4012"/>
                  </a:lnTo>
                  <a:lnTo>
                    <a:pt x="43625" y="7904"/>
                  </a:lnTo>
                  <a:lnTo>
                    <a:pt x="34578" y="13185"/>
                  </a:lnTo>
                  <a:lnTo>
                    <a:pt x="26695" y="19772"/>
                  </a:lnTo>
                  <a:lnTo>
                    <a:pt x="19918" y="27445"/>
                  </a:lnTo>
                  <a:lnTo>
                    <a:pt x="14053" y="35955"/>
                  </a:lnTo>
                  <a:lnTo>
                    <a:pt x="8894" y="45087"/>
                  </a:lnTo>
                  <a:lnTo>
                    <a:pt x="4581" y="54826"/>
                  </a:lnTo>
                  <a:lnTo>
                    <a:pt x="1581" y="65347"/>
                  </a:lnTo>
                  <a:lnTo>
                    <a:pt x="47" y="76676"/>
                  </a:lnTo>
                  <a:lnTo>
                    <a:pt x="0" y="88386"/>
                  </a:lnTo>
                  <a:lnTo>
                    <a:pt x="1487" y="99712"/>
                  </a:lnTo>
                  <a:lnTo>
                    <a:pt x="4384" y="110251"/>
                  </a:lnTo>
                  <a:lnTo>
                    <a:pt x="8599" y="119784"/>
                  </a:lnTo>
                  <a:lnTo>
                    <a:pt x="14170" y="128115"/>
                  </a:lnTo>
                  <a:lnTo>
                    <a:pt x="20993" y="135268"/>
                  </a:lnTo>
                  <a:lnTo>
                    <a:pt x="29014" y="141257"/>
                  </a:lnTo>
                  <a:lnTo>
                    <a:pt x="38300" y="145998"/>
                  </a:lnTo>
                  <a:lnTo>
                    <a:pt x="48761" y="149549"/>
                  </a:lnTo>
                  <a:lnTo>
                    <a:pt x="59869" y="151613"/>
                  </a:lnTo>
                  <a:lnTo>
                    <a:pt x="70785" y="151494"/>
                  </a:lnTo>
                  <a:lnTo>
                    <a:pt x="81048" y="149003"/>
                  </a:lnTo>
                  <a:lnTo>
                    <a:pt x="90564" y="144398"/>
                  </a:lnTo>
                  <a:lnTo>
                    <a:pt x="99417" y="138102"/>
                  </a:lnTo>
                  <a:lnTo>
                    <a:pt x="107732" y="130530"/>
                  </a:lnTo>
                  <a:lnTo>
                    <a:pt x="115317" y="121874"/>
                  </a:lnTo>
                  <a:lnTo>
                    <a:pt x="121668" y="112094"/>
                  </a:lnTo>
                  <a:lnTo>
                    <a:pt x="126605" y="101265"/>
                  </a:lnTo>
                  <a:lnTo>
                    <a:pt x="130091" y="89724"/>
                  </a:lnTo>
                  <a:lnTo>
                    <a:pt x="132065" y="77978"/>
                  </a:lnTo>
                  <a:lnTo>
                    <a:pt x="132646" y="66341"/>
                  </a:lnTo>
                  <a:lnTo>
                    <a:pt x="131918" y="55087"/>
                  </a:lnTo>
                  <a:lnTo>
                    <a:pt x="129843" y="44528"/>
                  </a:lnTo>
                  <a:lnTo>
                    <a:pt x="126520" y="34771"/>
                  </a:lnTo>
                  <a:lnTo>
                    <a:pt x="121896" y="26038"/>
                  </a:lnTo>
                  <a:lnTo>
                    <a:pt x="114923" y="17911"/>
                  </a:lnTo>
                  <a:lnTo>
                    <a:pt x="101635" y="9676"/>
                  </a:lnTo>
                  <a:lnTo>
                    <a:pt x="755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9" name="Group 198"/>
          <p:cNvGrpSpPr/>
          <p:nvPr/>
        </p:nvGrpSpPr>
        <p:grpSpPr>
          <a:xfrm>
            <a:off x="4840339" y="4668408"/>
            <a:ext cx="4058086" cy="551873"/>
            <a:chOff x="4840339" y="4668408"/>
            <a:chExt cx="4058086" cy="551873"/>
          </a:xfrm>
        </p:grpSpPr>
        <p:sp>
          <p:nvSpPr>
            <p:cNvPr id="176" name="Freeform 175"/>
            <p:cNvSpPr/>
            <p:nvPr/>
          </p:nvSpPr>
          <p:spPr>
            <a:xfrm>
              <a:off x="4840339" y="4726966"/>
              <a:ext cx="151328" cy="357528"/>
            </a:xfrm>
            <a:custGeom>
              <a:avLst/>
              <a:gdLst/>
              <a:ahLst/>
              <a:cxnLst/>
              <a:rect l="0" t="0" r="0" b="0"/>
              <a:pathLst>
                <a:path w="151328" h="357528">
                  <a:moveTo>
                    <a:pt x="4613" y="0"/>
                  </a:moveTo>
                  <a:lnTo>
                    <a:pt x="1813" y="11869"/>
                  </a:lnTo>
                  <a:lnTo>
                    <a:pt x="311" y="24278"/>
                  </a:lnTo>
                  <a:lnTo>
                    <a:pt x="0" y="38460"/>
                  </a:lnTo>
                  <a:lnTo>
                    <a:pt x="507" y="53996"/>
                  </a:lnTo>
                  <a:lnTo>
                    <a:pt x="1326" y="69992"/>
                  </a:lnTo>
                  <a:lnTo>
                    <a:pt x="2142" y="85879"/>
                  </a:lnTo>
                  <a:lnTo>
                    <a:pt x="2825" y="101600"/>
                  </a:lnTo>
                  <a:lnTo>
                    <a:pt x="3352" y="117435"/>
                  </a:lnTo>
                  <a:lnTo>
                    <a:pt x="3738" y="133557"/>
                  </a:lnTo>
                  <a:lnTo>
                    <a:pt x="4012" y="149840"/>
                  </a:lnTo>
                  <a:lnTo>
                    <a:pt x="4204" y="165939"/>
                  </a:lnTo>
                  <a:lnTo>
                    <a:pt x="4336" y="181663"/>
                  </a:lnTo>
                  <a:lnTo>
                    <a:pt x="4427" y="196986"/>
                  </a:lnTo>
                  <a:lnTo>
                    <a:pt x="4488" y="211963"/>
                  </a:lnTo>
                  <a:lnTo>
                    <a:pt x="4529" y="226671"/>
                  </a:lnTo>
                  <a:lnTo>
                    <a:pt x="4557" y="241346"/>
                  </a:lnTo>
                  <a:lnTo>
                    <a:pt x="4575" y="256352"/>
                  </a:lnTo>
                  <a:lnTo>
                    <a:pt x="4583" y="271825"/>
                  </a:lnTo>
                  <a:lnTo>
                    <a:pt x="4407" y="286423"/>
                  </a:lnTo>
                  <a:lnTo>
                    <a:pt x="3361" y="296570"/>
                  </a:lnTo>
                  <a:lnTo>
                    <a:pt x="1684" y="300281"/>
                  </a:lnTo>
                  <a:lnTo>
                    <a:pt x="832" y="298967"/>
                  </a:lnTo>
                  <a:lnTo>
                    <a:pt x="1126" y="294006"/>
                  </a:lnTo>
                  <a:lnTo>
                    <a:pt x="2378" y="285984"/>
                  </a:lnTo>
                  <a:lnTo>
                    <a:pt x="4338" y="275420"/>
                  </a:lnTo>
                  <a:lnTo>
                    <a:pt x="6963" y="263190"/>
                  </a:lnTo>
                  <a:lnTo>
                    <a:pt x="10406" y="250415"/>
                  </a:lnTo>
                  <a:lnTo>
                    <a:pt x="14692" y="237782"/>
                  </a:lnTo>
                  <a:lnTo>
                    <a:pt x="19876" y="225869"/>
                  </a:lnTo>
                  <a:lnTo>
                    <a:pt x="26114" y="215323"/>
                  </a:lnTo>
                  <a:lnTo>
                    <a:pt x="33388" y="206354"/>
                  </a:lnTo>
                  <a:lnTo>
                    <a:pt x="41545" y="199146"/>
                  </a:lnTo>
                  <a:lnTo>
                    <a:pt x="50390" y="194036"/>
                  </a:lnTo>
                  <a:lnTo>
                    <a:pt x="59746" y="191007"/>
                  </a:lnTo>
                  <a:lnTo>
                    <a:pt x="69469" y="189919"/>
                  </a:lnTo>
                  <a:lnTo>
                    <a:pt x="79448" y="190691"/>
                  </a:lnTo>
                  <a:lnTo>
                    <a:pt x="89594" y="193100"/>
                  </a:lnTo>
                  <a:lnTo>
                    <a:pt x="99526" y="196986"/>
                  </a:lnTo>
                  <a:lnTo>
                    <a:pt x="108589" y="202333"/>
                  </a:lnTo>
                  <a:lnTo>
                    <a:pt x="116502" y="209007"/>
                  </a:lnTo>
                  <a:lnTo>
                    <a:pt x="123476" y="216927"/>
                  </a:lnTo>
                  <a:lnTo>
                    <a:pt x="130009" y="226146"/>
                  </a:lnTo>
                  <a:lnTo>
                    <a:pt x="136431" y="236566"/>
                  </a:lnTo>
                  <a:lnTo>
                    <a:pt x="142407" y="247817"/>
                  </a:lnTo>
                  <a:lnTo>
                    <a:pt x="147063" y="259361"/>
                  </a:lnTo>
                  <a:lnTo>
                    <a:pt x="150010" y="270864"/>
                  </a:lnTo>
                  <a:lnTo>
                    <a:pt x="151327" y="282198"/>
                  </a:lnTo>
                  <a:lnTo>
                    <a:pt x="151298" y="293340"/>
                  </a:lnTo>
                  <a:lnTo>
                    <a:pt x="150230" y="304312"/>
                  </a:lnTo>
                  <a:lnTo>
                    <a:pt x="148073" y="314986"/>
                  </a:lnTo>
                  <a:lnTo>
                    <a:pt x="144430" y="325088"/>
                  </a:lnTo>
                  <a:lnTo>
                    <a:pt x="139206" y="334501"/>
                  </a:lnTo>
                  <a:lnTo>
                    <a:pt x="132581" y="342790"/>
                  </a:lnTo>
                  <a:lnTo>
                    <a:pt x="124840" y="349147"/>
                  </a:lnTo>
                  <a:lnTo>
                    <a:pt x="116256" y="353311"/>
                  </a:lnTo>
                  <a:lnTo>
                    <a:pt x="106899" y="355650"/>
                  </a:lnTo>
                  <a:lnTo>
                    <a:pt x="96641" y="356854"/>
                  </a:lnTo>
                  <a:lnTo>
                    <a:pt x="85492" y="357443"/>
                  </a:lnTo>
                  <a:lnTo>
                    <a:pt x="73802" y="357527"/>
                  </a:lnTo>
                  <a:lnTo>
                    <a:pt x="60828" y="356791"/>
                  </a:lnTo>
                  <a:lnTo>
                    <a:pt x="43193" y="354063"/>
                  </a:lnTo>
                  <a:lnTo>
                    <a:pt x="15141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992351" y="4921531"/>
              <a:ext cx="130900" cy="152876"/>
            </a:xfrm>
            <a:custGeom>
              <a:avLst/>
              <a:gdLst/>
              <a:ahLst/>
              <a:cxnLst/>
              <a:rect l="0" t="0" r="0" b="0"/>
              <a:pathLst>
                <a:path w="130900" h="152876">
                  <a:moveTo>
                    <a:pt x="0" y="47590"/>
                  </a:moveTo>
                  <a:lnTo>
                    <a:pt x="11667" y="47657"/>
                  </a:lnTo>
                  <a:lnTo>
                    <a:pt x="22156" y="48298"/>
                  </a:lnTo>
                  <a:lnTo>
                    <a:pt x="32463" y="49590"/>
                  </a:lnTo>
                  <a:lnTo>
                    <a:pt x="42938" y="51277"/>
                  </a:lnTo>
                  <a:lnTo>
                    <a:pt x="53929" y="52945"/>
                  </a:lnTo>
                  <a:lnTo>
                    <a:pt x="65567" y="54353"/>
                  </a:lnTo>
                  <a:lnTo>
                    <a:pt x="77648" y="55278"/>
                  </a:lnTo>
                  <a:lnTo>
                    <a:pt x="89755" y="55441"/>
                  </a:lnTo>
                  <a:lnTo>
                    <a:pt x="101619" y="54753"/>
                  </a:lnTo>
                  <a:lnTo>
                    <a:pt x="112515" y="52814"/>
                  </a:lnTo>
                  <a:lnTo>
                    <a:pt x="121235" y="48853"/>
                  </a:lnTo>
                  <a:lnTo>
                    <a:pt x="127305" y="42642"/>
                  </a:lnTo>
                  <a:lnTo>
                    <a:pt x="130580" y="34896"/>
                  </a:lnTo>
                  <a:lnTo>
                    <a:pt x="130899" y="26935"/>
                  </a:lnTo>
                  <a:lnTo>
                    <a:pt x="128479" y="19555"/>
                  </a:lnTo>
                  <a:lnTo>
                    <a:pt x="123637" y="13166"/>
                  </a:lnTo>
                  <a:lnTo>
                    <a:pt x="116591" y="8033"/>
                  </a:lnTo>
                  <a:lnTo>
                    <a:pt x="107676" y="4149"/>
                  </a:lnTo>
                  <a:lnTo>
                    <a:pt x="97287" y="1492"/>
                  </a:lnTo>
                  <a:lnTo>
                    <a:pt x="85801" y="134"/>
                  </a:lnTo>
                  <a:lnTo>
                    <a:pt x="73535" y="0"/>
                  </a:lnTo>
                  <a:lnTo>
                    <a:pt x="61217" y="1211"/>
                  </a:lnTo>
                  <a:lnTo>
                    <a:pt x="49939" y="4150"/>
                  </a:lnTo>
                  <a:lnTo>
                    <a:pt x="40211" y="8870"/>
                  </a:lnTo>
                  <a:lnTo>
                    <a:pt x="32019" y="15140"/>
                  </a:lnTo>
                  <a:lnTo>
                    <a:pt x="25120" y="22636"/>
                  </a:lnTo>
                  <a:lnTo>
                    <a:pt x="19221" y="31052"/>
                  </a:lnTo>
                  <a:lnTo>
                    <a:pt x="14222" y="40295"/>
                  </a:lnTo>
                  <a:lnTo>
                    <a:pt x="10221" y="50475"/>
                  </a:lnTo>
                  <a:lnTo>
                    <a:pt x="7197" y="61573"/>
                  </a:lnTo>
                  <a:lnTo>
                    <a:pt x="5333" y="73126"/>
                  </a:lnTo>
                  <a:lnTo>
                    <a:pt x="5062" y="84347"/>
                  </a:lnTo>
                  <a:lnTo>
                    <a:pt x="6481" y="94814"/>
                  </a:lnTo>
                  <a:lnTo>
                    <a:pt x="9555" y="104300"/>
                  </a:lnTo>
                  <a:lnTo>
                    <a:pt x="14285" y="112598"/>
                  </a:lnTo>
                  <a:lnTo>
                    <a:pt x="20503" y="119734"/>
                  </a:lnTo>
                  <a:lnTo>
                    <a:pt x="27931" y="125883"/>
                  </a:lnTo>
                  <a:lnTo>
                    <a:pt x="36279" y="131262"/>
                  </a:lnTo>
                  <a:lnTo>
                    <a:pt x="45297" y="136069"/>
                  </a:lnTo>
                  <a:lnTo>
                    <a:pt x="54913" y="140315"/>
                  </a:lnTo>
                  <a:lnTo>
                    <a:pt x="66476" y="144248"/>
                  </a:lnTo>
                  <a:lnTo>
                    <a:pt x="84349" y="148219"/>
                  </a:lnTo>
                  <a:lnTo>
                    <a:pt x="115813" y="1528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169206" y="4919536"/>
              <a:ext cx="275871" cy="135633"/>
            </a:xfrm>
            <a:custGeom>
              <a:avLst/>
              <a:gdLst/>
              <a:ahLst/>
              <a:cxnLst/>
              <a:rect l="0" t="0" r="0" b="0"/>
              <a:pathLst>
                <a:path w="275871" h="135633">
                  <a:moveTo>
                    <a:pt x="54772" y="112756"/>
                  </a:moveTo>
                  <a:lnTo>
                    <a:pt x="60572" y="106822"/>
                  </a:lnTo>
                  <a:lnTo>
                    <a:pt x="65496" y="100617"/>
                  </a:lnTo>
                  <a:lnTo>
                    <a:pt x="69990" y="93516"/>
                  </a:lnTo>
                  <a:lnTo>
                    <a:pt x="73865" y="85404"/>
                  </a:lnTo>
                  <a:lnTo>
                    <a:pt x="76582" y="76109"/>
                  </a:lnTo>
                  <a:lnTo>
                    <a:pt x="77924" y="65679"/>
                  </a:lnTo>
                  <a:lnTo>
                    <a:pt x="77506" y="54945"/>
                  </a:lnTo>
                  <a:lnTo>
                    <a:pt x="74644" y="45353"/>
                  </a:lnTo>
                  <a:lnTo>
                    <a:pt x="69204" y="37625"/>
                  </a:lnTo>
                  <a:lnTo>
                    <a:pt x="61821" y="32121"/>
                  </a:lnTo>
                  <a:lnTo>
                    <a:pt x="53581" y="29170"/>
                  </a:lnTo>
                  <a:lnTo>
                    <a:pt x="45199" y="28677"/>
                  </a:lnTo>
                  <a:lnTo>
                    <a:pt x="37154" y="30412"/>
                  </a:lnTo>
                  <a:lnTo>
                    <a:pt x="29839" y="34219"/>
                  </a:lnTo>
                  <a:lnTo>
                    <a:pt x="23372" y="39807"/>
                  </a:lnTo>
                  <a:lnTo>
                    <a:pt x="17674" y="46808"/>
                  </a:lnTo>
                  <a:lnTo>
                    <a:pt x="12598" y="54867"/>
                  </a:lnTo>
                  <a:lnTo>
                    <a:pt x="8000" y="63691"/>
                  </a:lnTo>
                  <a:lnTo>
                    <a:pt x="4077" y="73055"/>
                  </a:lnTo>
                  <a:lnTo>
                    <a:pt x="1346" y="82793"/>
                  </a:lnTo>
                  <a:lnTo>
                    <a:pt x="0" y="92778"/>
                  </a:lnTo>
                  <a:lnTo>
                    <a:pt x="249" y="102602"/>
                  </a:lnTo>
                  <a:lnTo>
                    <a:pt x="2469" y="111592"/>
                  </a:lnTo>
                  <a:lnTo>
                    <a:pt x="6670" y="119439"/>
                  </a:lnTo>
                  <a:lnTo>
                    <a:pt x="12577" y="125690"/>
                  </a:lnTo>
                  <a:lnTo>
                    <a:pt x="19821" y="129608"/>
                  </a:lnTo>
                  <a:lnTo>
                    <a:pt x="28051" y="131012"/>
                  </a:lnTo>
                  <a:lnTo>
                    <a:pt x="36658" y="130022"/>
                  </a:lnTo>
                  <a:lnTo>
                    <a:pt x="44814" y="126782"/>
                  </a:lnTo>
                  <a:lnTo>
                    <a:pt x="52116" y="121629"/>
                  </a:lnTo>
                  <a:lnTo>
                    <a:pt x="58847" y="115786"/>
                  </a:lnTo>
                  <a:lnTo>
                    <a:pt x="65748" y="111171"/>
                  </a:lnTo>
                  <a:lnTo>
                    <a:pt x="73245" y="108753"/>
                  </a:lnTo>
                  <a:lnTo>
                    <a:pt x="81266" y="108612"/>
                  </a:lnTo>
                  <a:lnTo>
                    <a:pt x="89431" y="110422"/>
                  </a:lnTo>
                  <a:lnTo>
                    <a:pt x="97488" y="113737"/>
                  </a:lnTo>
                  <a:lnTo>
                    <a:pt x="105510" y="117670"/>
                  </a:lnTo>
                  <a:lnTo>
                    <a:pt x="113801" y="120980"/>
                  </a:lnTo>
                  <a:lnTo>
                    <a:pt x="122516" y="123028"/>
                  </a:lnTo>
                  <a:lnTo>
                    <a:pt x="131333" y="123411"/>
                  </a:lnTo>
                  <a:lnTo>
                    <a:pt x="139573" y="121695"/>
                  </a:lnTo>
                  <a:lnTo>
                    <a:pt x="146897" y="117919"/>
                  </a:lnTo>
                  <a:lnTo>
                    <a:pt x="153446" y="114128"/>
                  </a:lnTo>
                  <a:lnTo>
                    <a:pt x="159024" y="113438"/>
                  </a:lnTo>
                  <a:lnTo>
                    <a:pt x="163194" y="116320"/>
                  </a:lnTo>
                  <a:lnTo>
                    <a:pt x="166488" y="121886"/>
                  </a:lnTo>
                  <a:lnTo>
                    <a:pt x="169437" y="129151"/>
                  </a:lnTo>
                  <a:lnTo>
                    <a:pt x="171702" y="134911"/>
                  </a:lnTo>
                  <a:lnTo>
                    <a:pt x="172497" y="135632"/>
                  </a:lnTo>
                  <a:lnTo>
                    <a:pt x="171917" y="132200"/>
                  </a:lnTo>
                  <a:lnTo>
                    <a:pt x="170350" y="126078"/>
                  </a:lnTo>
                  <a:lnTo>
                    <a:pt x="168287" y="117968"/>
                  </a:lnTo>
                  <a:lnTo>
                    <a:pt x="166263" y="107891"/>
                  </a:lnTo>
                  <a:lnTo>
                    <a:pt x="164564" y="95983"/>
                  </a:lnTo>
                  <a:lnTo>
                    <a:pt x="163418" y="82871"/>
                  </a:lnTo>
                  <a:lnTo>
                    <a:pt x="163095" y="69516"/>
                  </a:lnTo>
                  <a:lnTo>
                    <a:pt x="163659" y="56493"/>
                  </a:lnTo>
                  <a:lnTo>
                    <a:pt x="165173" y="44154"/>
                  </a:lnTo>
                  <a:lnTo>
                    <a:pt x="167784" y="32791"/>
                  </a:lnTo>
                  <a:lnTo>
                    <a:pt x="171470" y="22461"/>
                  </a:lnTo>
                  <a:lnTo>
                    <a:pt x="176232" y="13525"/>
                  </a:lnTo>
                  <a:lnTo>
                    <a:pt x="182177" y="6718"/>
                  </a:lnTo>
                  <a:lnTo>
                    <a:pt x="189245" y="2253"/>
                  </a:lnTo>
                  <a:lnTo>
                    <a:pt x="197092" y="50"/>
                  </a:lnTo>
                  <a:lnTo>
                    <a:pt x="205196" y="0"/>
                  </a:lnTo>
                  <a:lnTo>
                    <a:pt x="213237" y="1821"/>
                  </a:lnTo>
                  <a:lnTo>
                    <a:pt x="221092" y="5295"/>
                  </a:lnTo>
                  <a:lnTo>
                    <a:pt x="228747" y="10359"/>
                  </a:lnTo>
                  <a:lnTo>
                    <a:pt x="236223" y="16839"/>
                  </a:lnTo>
                  <a:lnTo>
                    <a:pt x="243396" y="24628"/>
                  </a:lnTo>
                  <a:lnTo>
                    <a:pt x="249995" y="33757"/>
                  </a:lnTo>
                  <a:lnTo>
                    <a:pt x="255913" y="44122"/>
                  </a:lnTo>
                  <a:lnTo>
                    <a:pt x="261040" y="55506"/>
                  </a:lnTo>
                  <a:lnTo>
                    <a:pt x="265186" y="67671"/>
                  </a:lnTo>
                  <a:lnTo>
                    <a:pt x="268345" y="80391"/>
                  </a:lnTo>
                  <a:lnTo>
                    <a:pt x="270657" y="92893"/>
                  </a:lnTo>
                  <a:lnTo>
                    <a:pt x="272550" y="105088"/>
                  </a:lnTo>
                  <a:lnTo>
                    <a:pt x="274193" y="118042"/>
                  </a:lnTo>
                  <a:lnTo>
                    <a:pt x="275870" y="133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484543" y="4871150"/>
              <a:ext cx="104581" cy="183601"/>
            </a:xfrm>
            <a:custGeom>
              <a:avLst/>
              <a:gdLst/>
              <a:ahLst/>
              <a:cxnLst/>
              <a:rect l="0" t="0" r="0" b="0"/>
              <a:pathLst>
                <a:path w="104581" h="183601">
                  <a:moveTo>
                    <a:pt x="97404" y="24272"/>
                  </a:moveTo>
                  <a:lnTo>
                    <a:pt x="94269" y="15671"/>
                  </a:lnTo>
                  <a:lnTo>
                    <a:pt x="89566" y="9245"/>
                  </a:lnTo>
                  <a:lnTo>
                    <a:pt x="82782" y="4446"/>
                  </a:lnTo>
                  <a:lnTo>
                    <a:pt x="74335" y="1250"/>
                  </a:lnTo>
                  <a:lnTo>
                    <a:pt x="64869" y="0"/>
                  </a:lnTo>
                  <a:lnTo>
                    <a:pt x="54863" y="719"/>
                  </a:lnTo>
                  <a:lnTo>
                    <a:pt x="44752" y="3300"/>
                  </a:lnTo>
                  <a:lnTo>
                    <a:pt x="34984" y="7689"/>
                  </a:lnTo>
                  <a:lnTo>
                    <a:pt x="25767" y="13678"/>
                  </a:lnTo>
                  <a:lnTo>
                    <a:pt x="17431" y="21121"/>
                  </a:lnTo>
                  <a:lnTo>
                    <a:pt x="10503" y="30010"/>
                  </a:lnTo>
                  <a:lnTo>
                    <a:pt x="5148" y="40200"/>
                  </a:lnTo>
                  <a:lnTo>
                    <a:pt x="1534" y="51126"/>
                  </a:lnTo>
                  <a:lnTo>
                    <a:pt x="0" y="61919"/>
                  </a:lnTo>
                  <a:lnTo>
                    <a:pt x="531" y="72086"/>
                  </a:lnTo>
                  <a:lnTo>
                    <a:pt x="3159" y="81029"/>
                  </a:lnTo>
                  <a:lnTo>
                    <a:pt x="8112" y="87898"/>
                  </a:lnTo>
                  <a:lnTo>
                    <a:pt x="15295" y="92443"/>
                  </a:lnTo>
                  <a:lnTo>
                    <a:pt x="24353" y="95053"/>
                  </a:lnTo>
                  <a:lnTo>
                    <a:pt x="34866" y="96448"/>
                  </a:lnTo>
                  <a:lnTo>
                    <a:pt x="46443" y="97183"/>
                  </a:lnTo>
                  <a:lnTo>
                    <a:pt x="58451" y="97904"/>
                  </a:lnTo>
                  <a:lnTo>
                    <a:pt x="70045" y="99396"/>
                  </a:lnTo>
                  <a:lnTo>
                    <a:pt x="80785" y="102014"/>
                  </a:lnTo>
                  <a:lnTo>
                    <a:pt x="90129" y="106066"/>
                  </a:lnTo>
                  <a:lnTo>
                    <a:pt x="97277" y="111985"/>
                  </a:lnTo>
                  <a:lnTo>
                    <a:pt x="102002" y="119811"/>
                  </a:lnTo>
                  <a:lnTo>
                    <a:pt x="104395" y="128962"/>
                  </a:lnTo>
                  <a:lnTo>
                    <a:pt x="104580" y="138473"/>
                  </a:lnTo>
                  <a:lnTo>
                    <a:pt x="102853" y="147745"/>
                  </a:lnTo>
                  <a:lnTo>
                    <a:pt x="99444" y="156407"/>
                  </a:lnTo>
                  <a:lnTo>
                    <a:pt x="94424" y="164144"/>
                  </a:lnTo>
                  <a:lnTo>
                    <a:pt x="87974" y="170889"/>
                  </a:lnTo>
                  <a:lnTo>
                    <a:pt x="80206" y="176434"/>
                  </a:lnTo>
                  <a:lnTo>
                    <a:pt x="71090" y="180343"/>
                  </a:lnTo>
                  <a:lnTo>
                    <a:pt x="60748" y="182536"/>
                  </a:lnTo>
                  <a:lnTo>
                    <a:pt x="49817" y="183381"/>
                  </a:lnTo>
                  <a:lnTo>
                    <a:pt x="38185" y="183600"/>
                  </a:lnTo>
                  <a:lnTo>
                    <a:pt x="23716" y="183213"/>
                  </a:lnTo>
                  <a:lnTo>
                    <a:pt x="2647" y="1821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839154" y="4896928"/>
              <a:ext cx="121819" cy="155069"/>
            </a:xfrm>
            <a:custGeom>
              <a:avLst/>
              <a:gdLst/>
              <a:ahLst/>
              <a:cxnLst/>
              <a:rect l="0" t="0" r="0" b="0"/>
              <a:pathLst>
                <a:path w="121819" h="155069">
                  <a:moveTo>
                    <a:pt x="100762" y="40608"/>
                  </a:moveTo>
                  <a:lnTo>
                    <a:pt x="94894" y="31874"/>
                  </a:lnTo>
                  <a:lnTo>
                    <a:pt x="89329" y="24167"/>
                  </a:lnTo>
                  <a:lnTo>
                    <a:pt x="83526" y="16779"/>
                  </a:lnTo>
                  <a:lnTo>
                    <a:pt x="77272" y="10036"/>
                  </a:lnTo>
                  <a:lnTo>
                    <a:pt x="70294" y="4803"/>
                  </a:lnTo>
                  <a:lnTo>
                    <a:pt x="62517" y="1441"/>
                  </a:lnTo>
                  <a:lnTo>
                    <a:pt x="54189" y="0"/>
                  </a:lnTo>
                  <a:lnTo>
                    <a:pt x="45759" y="471"/>
                  </a:lnTo>
                  <a:lnTo>
                    <a:pt x="37502" y="2646"/>
                  </a:lnTo>
                  <a:lnTo>
                    <a:pt x="29673" y="6359"/>
                  </a:lnTo>
                  <a:lnTo>
                    <a:pt x="22568" y="11584"/>
                  </a:lnTo>
                  <a:lnTo>
                    <a:pt x="16279" y="18172"/>
                  </a:lnTo>
                  <a:lnTo>
                    <a:pt x="10886" y="26033"/>
                  </a:lnTo>
                  <a:lnTo>
                    <a:pt x="6554" y="35211"/>
                  </a:lnTo>
                  <a:lnTo>
                    <a:pt x="3273" y="45604"/>
                  </a:lnTo>
                  <a:lnTo>
                    <a:pt x="1051" y="56836"/>
                  </a:lnTo>
                  <a:lnTo>
                    <a:pt x="0" y="68368"/>
                  </a:lnTo>
                  <a:lnTo>
                    <a:pt x="75" y="79858"/>
                  </a:lnTo>
                  <a:lnTo>
                    <a:pt x="1259" y="91012"/>
                  </a:lnTo>
                  <a:lnTo>
                    <a:pt x="3649" y="101503"/>
                  </a:lnTo>
                  <a:lnTo>
                    <a:pt x="7182" y="111224"/>
                  </a:lnTo>
                  <a:lnTo>
                    <a:pt x="11672" y="120243"/>
                  </a:lnTo>
                  <a:lnTo>
                    <a:pt x="16903" y="128695"/>
                  </a:lnTo>
                  <a:lnTo>
                    <a:pt x="22688" y="136705"/>
                  </a:lnTo>
                  <a:lnTo>
                    <a:pt x="29198" y="143900"/>
                  </a:lnTo>
                  <a:lnTo>
                    <a:pt x="36932" y="149450"/>
                  </a:lnTo>
                  <a:lnTo>
                    <a:pt x="46059" y="153031"/>
                  </a:lnTo>
                  <a:lnTo>
                    <a:pt x="56290" y="154792"/>
                  </a:lnTo>
                  <a:lnTo>
                    <a:pt x="67076" y="155068"/>
                  </a:lnTo>
                  <a:lnTo>
                    <a:pt x="78020" y="154222"/>
                  </a:lnTo>
                  <a:lnTo>
                    <a:pt x="88489" y="152716"/>
                  </a:lnTo>
                  <a:lnTo>
                    <a:pt x="98559" y="150953"/>
                  </a:lnTo>
                  <a:lnTo>
                    <a:pt x="109108" y="148786"/>
                  </a:lnTo>
                  <a:lnTo>
                    <a:pt x="121818" y="1458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008326" y="4952232"/>
              <a:ext cx="131632" cy="97652"/>
            </a:xfrm>
            <a:custGeom>
              <a:avLst/>
              <a:gdLst/>
              <a:ahLst/>
              <a:cxnLst/>
              <a:rect l="0" t="0" r="0" b="0"/>
              <a:pathLst>
                <a:path w="131632" h="97652">
                  <a:moveTo>
                    <a:pt x="36875" y="69532"/>
                  </a:moveTo>
                  <a:lnTo>
                    <a:pt x="42675" y="63598"/>
                  </a:lnTo>
                  <a:lnTo>
                    <a:pt x="47600" y="57393"/>
                  </a:lnTo>
                  <a:lnTo>
                    <a:pt x="52094" y="50297"/>
                  </a:lnTo>
                  <a:lnTo>
                    <a:pt x="55968" y="42356"/>
                  </a:lnTo>
                  <a:lnTo>
                    <a:pt x="58685" y="33710"/>
                  </a:lnTo>
                  <a:lnTo>
                    <a:pt x="60031" y="24534"/>
                  </a:lnTo>
                  <a:lnTo>
                    <a:pt x="59786" y="15626"/>
                  </a:lnTo>
                  <a:lnTo>
                    <a:pt x="57572" y="8329"/>
                  </a:lnTo>
                  <a:lnTo>
                    <a:pt x="53381" y="3253"/>
                  </a:lnTo>
                  <a:lnTo>
                    <a:pt x="47651" y="495"/>
                  </a:lnTo>
                  <a:lnTo>
                    <a:pt x="41058" y="0"/>
                  </a:lnTo>
                  <a:lnTo>
                    <a:pt x="34079" y="1488"/>
                  </a:lnTo>
                  <a:lnTo>
                    <a:pt x="27127" y="4721"/>
                  </a:lnTo>
                  <a:lnTo>
                    <a:pt x="20620" y="9615"/>
                  </a:lnTo>
                  <a:lnTo>
                    <a:pt x="14735" y="15977"/>
                  </a:lnTo>
                  <a:lnTo>
                    <a:pt x="9615" y="23685"/>
                  </a:lnTo>
                  <a:lnTo>
                    <a:pt x="5468" y="32760"/>
                  </a:lnTo>
                  <a:lnTo>
                    <a:pt x="2314" y="43078"/>
                  </a:lnTo>
                  <a:lnTo>
                    <a:pt x="347" y="54091"/>
                  </a:lnTo>
                  <a:lnTo>
                    <a:pt x="0" y="64943"/>
                  </a:lnTo>
                  <a:lnTo>
                    <a:pt x="1364" y="75151"/>
                  </a:lnTo>
                  <a:lnTo>
                    <a:pt x="4399" y="84120"/>
                  </a:lnTo>
                  <a:lnTo>
                    <a:pt x="9102" y="91008"/>
                  </a:lnTo>
                  <a:lnTo>
                    <a:pt x="15297" y="95551"/>
                  </a:lnTo>
                  <a:lnTo>
                    <a:pt x="22540" y="97651"/>
                  </a:lnTo>
                  <a:lnTo>
                    <a:pt x="30231" y="97106"/>
                  </a:lnTo>
                  <a:lnTo>
                    <a:pt x="37987" y="94076"/>
                  </a:lnTo>
                  <a:lnTo>
                    <a:pt x="45478" y="88977"/>
                  </a:lnTo>
                  <a:lnTo>
                    <a:pt x="52356" y="82284"/>
                  </a:lnTo>
                  <a:lnTo>
                    <a:pt x="58502" y="74443"/>
                  </a:lnTo>
                  <a:lnTo>
                    <a:pt x="64163" y="66615"/>
                  </a:lnTo>
                  <a:lnTo>
                    <a:pt x="70619" y="60876"/>
                  </a:lnTo>
                  <a:lnTo>
                    <a:pt x="78365" y="58344"/>
                  </a:lnTo>
                  <a:lnTo>
                    <a:pt x="86032" y="58694"/>
                  </a:lnTo>
                  <a:lnTo>
                    <a:pt x="93332" y="61173"/>
                  </a:lnTo>
                  <a:lnTo>
                    <a:pt x="100290" y="64817"/>
                  </a:lnTo>
                  <a:lnTo>
                    <a:pt x="107609" y="68889"/>
                  </a:lnTo>
                  <a:lnTo>
                    <a:pt x="117057" y="73729"/>
                  </a:lnTo>
                  <a:lnTo>
                    <a:pt x="131631" y="800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6150485" y="4941395"/>
              <a:ext cx="115815" cy="101427"/>
            </a:xfrm>
            <a:custGeom>
              <a:avLst/>
              <a:gdLst/>
              <a:ahLst/>
              <a:cxnLst/>
              <a:rect l="0" t="0" r="0" b="0"/>
              <a:pathLst>
                <a:path w="115815" h="101427">
                  <a:moveTo>
                    <a:pt x="0" y="27727"/>
                  </a:moveTo>
                  <a:lnTo>
                    <a:pt x="2934" y="39395"/>
                  </a:lnTo>
                  <a:lnTo>
                    <a:pt x="5717" y="49884"/>
                  </a:lnTo>
                  <a:lnTo>
                    <a:pt x="8590" y="60111"/>
                  </a:lnTo>
                  <a:lnTo>
                    <a:pt x="10679" y="67654"/>
                  </a:lnTo>
                  <a:lnTo>
                    <a:pt x="10931" y="69439"/>
                  </a:lnTo>
                  <a:lnTo>
                    <a:pt x="9804" y="66696"/>
                  </a:lnTo>
                  <a:lnTo>
                    <a:pt x="8139" y="60890"/>
                  </a:lnTo>
                  <a:lnTo>
                    <a:pt x="6884" y="52809"/>
                  </a:lnTo>
                  <a:lnTo>
                    <a:pt x="6506" y="43019"/>
                  </a:lnTo>
                  <a:lnTo>
                    <a:pt x="7394" y="32459"/>
                  </a:lnTo>
                  <a:lnTo>
                    <a:pt x="10036" y="22408"/>
                  </a:lnTo>
                  <a:lnTo>
                    <a:pt x="14517" y="13539"/>
                  </a:lnTo>
                  <a:lnTo>
                    <a:pt x="20608" y="6443"/>
                  </a:lnTo>
                  <a:lnTo>
                    <a:pt x="27977" y="1880"/>
                  </a:lnTo>
                  <a:lnTo>
                    <a:pt x="36292" y="0"/>
                  </a:lnTo>
                  <a:lnTo>
                    <a:pt x="45127" y="483"/>
                  </a:lnTo>
                  <a:lnTo>
                    <a:pt x="53967" y="2841"/>
                  </a:lnTo>
                  <a:lnTo>
                    <a:pt x="62533" y="6608"/>
                  </a:lnTo>
                  <a:lnTo>
                    <a:pt x="70587" y="11554"/>
                  </a:lnTo>
                  <a:lnTo>
                    <a:pt x="77851" y="17688"/>
                  </a:lnTo>
                  <a:lnTo>
                    <a:pt x="84260" y="24920"/>
                  </a:lnTo>
                  <a:lnTo>
                    <a:pt x="90073" y="33062"/>
                  </a:lnTo>
                  <a:lnTo>
                    <a:pt x="95752" y="41905"/>
                  </a:lnTo>
                  <a:lnTo>
                    <a:pt x="101566" y="51253"/>
                  </a:lnTo>
                  <a:lnTo>
                    <a:pt x="107110" y="60696"/>
                  </a:lnTo>
                  <a:lnTo>
                    <a:pt x="111843" y="70637"/>
                  </a:lnTo>
                  <a:lnTo>
                    <a:pt x="115067" y="83063"/>
                  </a:lnTo>
                  <a:lnTo>
                    <a:pt x="115814" y="101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434755" y="4790137"/>
              <a:ext cx="137650" cy="254885"/>
            </a:xfrm>
            <a:custGeom>
              <a:avLst/>
              <a:gdLst/>
              <a:ahLst/>
              <a:cxnLst/>
              <a:rect l="0" t="0" r="0" b="0"/>
              <a:pathLst>
                <a:path w="137650" h="254885">
                  <a:moveTo>
                    <a:pt x="0" y="0"/>
                  </a:moveTo>
                  <a:lnTo>
                    <a:pt x="2934" y="11869"/>
                  </a:lnTo>
                  <a:lnTo>
                    <a:pt x="5716" y="24278"/>
                  </a:lnTo>
                  <a:lnTo>
                    <a:pt x="8616" y="38461"/>
                  </a:lnTo>
                  <a:lnTo>
                    <a:pt x="11655" y="53996"/>
                  </a:lnTo>
                  <a:lnTo>
                    <a:pt x="14821" y="69992"/>
                  </a:lnTo>
                  <a:lnTo>
                    <a:pt x="18080" y="85875"/>
                  </a:lnTo>
                  <a:lnTo>
                    <a:pt x="21245" y="101423"/>
                  </a:lnTo>
                  <a:lnTo>
                    <a:pt x="23988" y="116609"/>
                  </a:lnTo>
                  <a:lnTo>
                    <a:pt x="26168" y="131478"/>
                  </a:lnTo>
                  <a:lnTo>
                    <a:pt x="27970" y="145936"/>
                  </a:lnTo>
                  <a:lnTo>
                    <a:pt x="29794" y="159737"/>
                  </a:lnTo>
                  <a:lnTo>
                    <a:pt x="31868" y="172805"/>
                  </a:lnTo>
                  <a:lnTo>
                    <a:pt x="33923" y="185210"/>
                  </a:lnTo>
                  <a:lnTo>
                    <a:pt x="35315" y="197083"/>
                  </a:lnTo>
                  <a:lnTo>
                    <a:pt x="35712" y="208505"/>
                  </a:lnTo>
                  <a:lnTo>
                    <a:pt x="34371" y="217891"/>
                  </a:lnTo>
                  <a:lnTo>
                    <a:pt x="31532" y="222596"/>
                  </a:lnTo>
                  <a:lnTo>
                    <a:pt x="29258" y="222478"/>
                  </a:lnTo>
                  <a:lnTo>
                    <a:pt x="28257" y="218778"/>
                  </a:lnTo>
                  <a:lnTo>
                    <a:pt x="28638" y="212854"/>
                  </a:lnTo>
                  <a:lnTo>
                    <a:pt x="30456" y="205858"/>
                  </a:lnTo>
                  <a:lnTo>
                    <a:pt x="33594" y="198467"/>
                  </a:lnTo>
                  <a:lnTo>
                    <a:pt x="37814" y="191001"/>
                  </a:lnTo>
                  <a:lnTo>
                    <a:pt x="42861" y="183584"/>
                  </a:lnTo>
                  <a:lnTo>
                    <a:pt x="48521" y="176259"/>
                  </a:lnTo>
                  <a:lnTo>
                    <a:pt x="54948" y="169351"/>
                  </a:lnTo>
                  <a:lnTo>
                    <a:pt x="62625" y="163461"/>
                  </a:lnTo>
                  <a:lnTo>
                    <a:pt x="71710" y="158839"/>
                  </a:lnTo>
                  <a:lnTo>
                    <a:pt x="81744" y="155735"/>
                  </a:lnTo>
                  <a:lnTo>
                    <a:pt x="91864" y="154550"/>
                  </a:lnTo>
                  <a:lnTo>
                    <a:pt x="101553" y="155316"/>
                  </a:lnTo>
                  <a:lnTo>
                    <a:pt x="110497" y="157931"/>
                  </a:lnTo>
                  <a:lnTo>
                    <a:pt x="118425" y="162345"/>
                  </a:lnTo>
                  <a:lnTo>
                    <a:pt x="125299" y="168353"/>
                  </a:lnTo>
                  <a:lnTo>
                    <a:pt x="130931" y="175807"/>
                  </a:lnTo>
                  <a:lnTo>
                    <a:pt x="134898" y="184705"/>
                  </a:lnTo>
                  <a:lnTo>
                    <a:pt x="137120" y="194901"/>
                  </a:lnTo>
                  <a:lnTo>
                    <a:pt x="137649" y="205830"/>
                  </a:lnTo>
                  <a:lnTo>
                    <a:pt x="136491" y="216626"/>
                  </a:lnTo>
                  <a:lnTo>
                    <a:pt x="133816" y="226799"/>
                  </a:lnTo>
                  <a:lnTo>
                    <a:pt x="129581" y="235916"/>
                  </a:lnTo>
                  <a:lnTo>
                    <a:pt x="123466" y="243435"/>
                  </a:lnTo>
                  <a:lnTo>
                    <a:pt x="115473" y="249220"/>
                  </a:lnTo>
                  <a:lnTo>
                    <a:pt x="106192" y="253138"/>
                  </a:lnTo>
                  <a:lnTo>
                    <a:pt x="96585" y="254884"/>
                  </a:lnTo>
                  <a:lnTo>
                    <a:pt x="87206" y="254493"/>
                  </a:lnTo>
                  <a:lnTo>
                    <a:pt x="77659" y="252630"/>
                  </a:lnTo>
                  <a:lnTo>
                    <a:pt x="66793" y="248784"/>
                  </a:lnTo>
                  <a:lnTo>
                    <a:pt x="52642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550569" y="4918560"/>
              <a:ext cx="133397" cy="135630"/>
            </a:xfrm>
            <a:custGeom>
              <a:avLst/>
              <a:gdLst/>
              <a:ahLst/>
              <a:cxnLst/>
              <a:rect l="0" t="0" r="0" b="0"/>
              <a:pathLst>
                <a:path w="133397" h="135630">
                  <a:moveTo>
                    <a:pt x="0" y="71619"/>
                  </a:moveTo>
                  <a:lnTo>
                    <a:pt x="11735" y="71618"/>
                  </a:lnTo>
                  <a:lnTo>
                    <a:pt x="22864" y="71618"/>
                  </a:lnTo>
                  <a:lnTo>
                    <a:pt x="34463" y="71614"/>
                  </a:lnTo>
                  <a:lnTo>
                    <a:pt x="46623" y="71441"/>
                  </a:lnTo>
                  <a:lnTo>
                    <a:pt x="59284" y="70793"/>
                  </a:lnTo>
                  <a:lnTo>
                    <a:pt x="72329" y="69535"/>
                  </a:lnTo>
                  <a:lnTo>
                    <a:pt x="85336" y="67537"/>
                  </a:lnTo>
                  <a:lnTo>
                    <a:pt x="97605" y="64592"/>
                  </a:lnTo>
                  <a:lnTo>
                    <a:pt x="108799" y="60678"/>
                  </a:lnTo>
                  <a:lnTo>
                    <a:pt x="118449" y="55761"/>
                  </a:lnTo>
                  <a:lnTo>
                    <a:pt x="125802" y="49712"/>
                  </a:lnTo>
                  <a:lnTo>
                    <a:pt x="130663" y="42573"/>
                  </a:lnTo>
                  <a:lnTo>
                    <a:pt x="133149" y="34679"/>
                  </a:lnTo>
                  <a:lnTo>
                    <a:pt x="133396" y="26542"/>
                  </a:lnTo>
                  <a:lnTo>
                    <a:pt x="131709" y="18494"/>
                  </a:lnTo>
                  <a:lnTo>
                    <a:pt x="128327" y="11143"/>
                  </a:lnTo>
                  <a:lnTo>
                    <a:pt x="123325" y="5424"/>
                  </a:lnTo>
                  <a:lnTo>
                    <a:pt x="116897" y="1701"/>
                  </a:lnTo>
                  <a:lnTo>
                    <a:pt x="109482" y="0"/>
                  </a:lnTo>
                  <a:lnTo>
                    <a:pt x="101668" y="288"/>
                  </a:lnTo>
                  <a:lnTo>
                    <a:pt x="93823" y="2332"/>
                  </a:lnTo>
                  <a:lnTo>
                    <a:pt x="86098" y="5786"/>
                  </a:lnTo>
                  <a:lnTo>
                    <a:pt x="78531" y="10304"/>
                  </a:lnTo>
                  <a:lnTo>
                    <a:pt x="71118" y="15603"/>
                  </a:lnTo>
                  <a:lnTo>
                    <a:pt x="64157" y="21785"/>
                  </a:lnTo>
                  <a:lnTo>
                    <a:pt x="58233" y="29297"/>
                  </a:lnTo>
                  <a:lnTo>
                    <a:pt x="53586" y="38275"/>
                  </a:lnTo>
                  <a:lnTo>
                    <a:pt x="50296" y="48406"/>
                  </a:lnTo>
                  <a:lnTo>
                    <a:pt x="48454" y="59125"/>
                  </a:lnTo>
                  <a:lnTo>
                    <a:pt x="47961" y="70033"/>
                  </a:lnTo>
                  <a:lnTo>
                    <a:pt x="48748" y="80780"/>
                  </a:lnTo>
                  <a:lnTo>
                    <a:pt x="50863" y="90990"/>
                  </a:lnTo>
                  <a:lnTo>
                    <a:pt x="54213" y="100514"/>
                  </a:lnTo>
                  <a:lnTo>
                    <a:pt x="58750" y="109230"/>
                  </a:lnTo>
                  <a:lnTo>
                    <a:pt x="64541" y="116946"/>
                  </a:lnTo>
                  <a:lnTo>
                    <a:pt x="71508" y="123648"/>
                  </a:lnTo>
                  <a:lnTo>
                    <a:pt x="79375" y="129138"/>
                  </a:lnTo>
                  <a:lnTo>
                    <a:pt x="88749" y="133380"/>
                  </a:lnTo>
                  <a:lnTo>
                    <a:pt x="102685" y="135629"/>
                  </a:lnTo>
                  <a:lnTo>
                    <a:pt x="126342" y="1347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839086" y="4726261"/>
              <a:ext cx="101037" cy="348146"/>
            </a:xfrm>
            <a:custGeom>
              <a:avLst/>
              <a:gdLst/>
              <a:ahLst/>
              <a:cxnLst/>
              <a:rect l="0" t="0" r="0" b="0"/>
              <a:pathLst>
                <a:path w="101037" h="348146">
                  <a:moveTo>
                    <a:pt x="48394" y="348145"/>
                  </a:moveTo>
                  <a:lnTo>
                    <a:pt x="48394" y="333544"/>
                  </a:lnTo>
                  <a:lnTo>
                    <a:pt x="48394" y="320272"/>
                  </a:lnTo>
                  <a:lnTo>
                    <a:pt x="48389" y="307076"/>
                  </a:lnTo>
                  <a:lnTo>
                    <a:pt x="48217" y="293907"/>
                  </a:lnTo>
                  <a:lnTo>
                    <a:pt x="47568" y="281047"/>
                  </a:lnTo>
                  <a:lnTo>
                    <a:pt x="46314" y="268641"/>
                  </a:lnTo>
                  <a:lnTo>
                    <a:pt x="44489" y="256528"/>
                  </a:lnTo>
                  <a:lnTo>
                    <a:pt x="42192" y="244327"/>
                  </a:lnTo>
                  <a:lnTo>
                    <a:pt x="39536" y="231821"/>
                  </a:lnTo>
                  <a:lnTo>
                    <a:pt x="36618" y="218964"/>
                  </a:lnTo>
                  <a:lnTo>
                    <a:pt x="33513" y="205793"/>
                  </a:lnTo>
                  <a:lnTo>
                    <a:pt x="30279" y="192379"/>
                  </a:lnTo>
                  <a:lnTo>
                    <a:pt x="26956" y="178945"/>
                  </a:lnTo>
                  <a:lnTo>
                    <a:pt x="23572" y="165853"/>
                  </a:lnTo>
                  <a:lnTo>
                    <a:pt x="20147" y="153267"/>
                  </a:lnTo>
                  <a:lnTo>
                    <a:pt x="16693" y="141020"/>
                  </a:lnTo>
                  <a:lnTo>
                    <a:pt x="13223" y="128723"/>
                  </a:lnTo>
                  <a:lnTo>
                    <a:pt x="9743" y="116151"/>
                  </a:lnTo>
                  <a:lnTo>
                    <a:pt x="6424" y="103248"/>
                  </a:lnTo>
                  <a:lnTo>
                    <a:pt x="3574" y="90046"/>
                  </a:lnTo>
                  <a:lnTo>
                    <a:pt x="1334" y="76614"/>
                  </a:lnTo>
                  <a:lnTo>
                    <a:pt x="0" y="63339"/>
                  </a:lnTo>
                  <a:lnTo>
                    <a:pt x="88" y="50886"/>
                  </a:lnTo>
                  <a:lnTo>
                    <a:pt x="1746" y="39555"/>
                  </a:lnTo>
                  <a:lnTo>
                    <a:pt x="4981" y="29475"/>
                  </a:lnTo>
                  <a:lnTo>
                    <a:pt x="9819" y="20768"/>
                  </a:lnTo>
                  <a:lnTo>
                    <a:pt x="16109" y="13365"/>
                  </a:lnTo>
                  <a:lnTo>
                    <a:pt x="23585" y="7376"/>
                  </a:lnTo>
                  <a:lnTo>
                    <a:pt x="31966" y="3167"/>
                  </a:lnTo>
                  <a:lnTo>
                    <a:pt x="41001" y="778"/>
                  </a:lnTo>
                  <a:lnTo>
                    <a:pt x="50429" y="0"/>
                  </a:lnTo>
                  <a:lnTo>
                    <a:pt x="61102" y="578"/>
                  </a:lnTo>
                  <a:lnTo>
                    <a:pt x="76185" y="3678"/>
                  </a:lnTo>
                  <a:lnTo>
                    <a:pt x="101036" y="112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824309" y="4916478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72493" y="0"/>
                  </a:lnTo>
                  <a:lnTo>
                    <a:pt x="61363" y="0"/>
                  </a:lnTo>
                  <a:lnTo>
                    <a:pt x="49783" y="0"/>
                  </a:lnTo>
                  <a:lnTo>
                    <a:pt x="38269" y="0"/>
                  </a:lnTo>
                  <a:lnTo>
                    <a:pt x="26954" y="0"/>
                  </a:lnTo>
                  <a:lnTo>
                    <a:pt x="148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940428" y="4964522"/>
              <a:ext cx="73845" cy="99313"/>
            </a:xfrm>
            <a:custGeom>
              <a:avLst/>
              <a:gdLst/>
              <a:ahLst/>
              <a:cxnLst/>
              <a:rect l="0" t="0" r="0" b="0"/>
              <a:pathLst>
                <a:path w="73845" h="99313">
                  <a:moveTo>
                    <a:pt x="73395" y="4599"/>
                  </a:moveTo>
                  <a:lnTo>
                    <a:pt x="64525" y="1800"/>
                  </a:lnTo>
                  <a:lnTo>
                    <a:pt x="55539" y="298"/>
                  </a:lnTo>
                  <a:lnTo>
                    <a:pt x="45557" y="0"/>
                  </a:lnTo>
                  <a:lnTo>
                    <a:pt x="35095" y="1025"/>
                  </a:lnTo>
                  <a:lnTo>
                    <a:pt x="25228" y="3790"/>
                  </a:lnTo>
                  <a:lnTo>
                    <a:pt x="16539" y="8365"/>
                  </a:lnTo>
                  <a:lnTo>
                    <a:pt x="9424" y="14526"/>
                  </a:lnTo>
                  <a:lnTo>
                    <a:pt x="4329" y="21941"/>
                  </a:lnTo>
                  <a:lnTo>
                    <a:pt x="1282" y="30295"/>
                  </a:lnTo>
                  <a:lnTo>
                    <a:pt x="0" y="39326"/>
                  </a:lnTo>
                  <a:lnTo>
                    <a:pt x="104" y="48830"/>
                  </a:lnTo>
                  <a:lnTo>
                    <a:pt x="1249" y="58656"/>
                  </a:lnTo>
                  <a:lnTo>
                    <a:pt x="3469" y="68370"/>
                  </a:lnTo>
                  <a:lnTo>
                    <a:pt x="7160" y="77286"/>
                  </a:lnTo>
                  <a:lnTo>
                    <a:pt x="12420" y="85087"/>
                  </a:lnTo>
                  <a:lnTo>
                    <a:pt x="19071" y="91477"/>
                  </a:lnTo>
                  <a:lnTo>
                    <a:pt x="26830" y="96021"/>
                  </a:lnTo>
                  <a:lnTo>
                    <a:pt x="35412" y="98659"/>
                  </a:lnTo>
                  <a:lnTo>
                    <a:pt x="44258" y="99312"/>
                  </a:lnTo>
                  <a:lnTo>
                    <a:pt x="52577" y="97713"/>
                  </a:lnTo>
                  <a:lnTo>
                    <a:pt x="59970" y="93932"/>
                  </a:lnTo>
                  <a:lnTo>
                    <a:pt x="66083" y="88141"/>
                  </a:lnTo>
                  <a:lnTo>
                    <a:pt x="70440" y="80442"/>
                  </a:lnTo>
                  <a:lnTo>
                    <a:pt x="72961" y="71090"/>
                  </a:lnTo>
                  <a:lnTo>
                    <a:pt x="73844" y="60646"/>
                  </a:lnTo>
                  <a:lnTo>
                    <a:pt x="73355" y="48659"/>
                  </a:lnTo>
                  <a:lnTo>
                    <a:pt x="70336" y="31846"/>
                  </a:lnTo>
                  <a:lnTo>
                    <a:pt x="62866" y="45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066464" y="4948064"/>
              <a:ext cx="88193" cy="104537"/>
            </a:xfrm>
            <a:custGeom>
              <a:avLst/>
              <a:gdLst/>
              <a:ahLst/>
              <a:cxnLst/>
              <a:rect l="0" t="0" r="0" b="0"/>
              <a:pathLst>
                <a:path w="88193" h="104537">
                  <a:moveTo>
                    <a:pt x="0" y="21057"/>
                  </a:moveTo>
                  <a:lnTo>
                    <a:pt x="0" y="32792"/>
                  </a:lnTo>
                  <a:lnTo>
                    <a:pt x="0" y="43921"/>
                  </a:lnTo>
                  <a:lnTo>
                    <a:pt x="13" y="55506"/>
                  </a:lnTo>
                  <a:lnTo>
                    <a:pt x="533" y="67149"/>
                  </a:lnTo>
                  <a:lnTo>
                    <a:pt x="2477" y="77864"/>
                  </a:lnTo>
                  <a:lnTo>
                    <a:pt x="6240" y="87151"/>
                  </a:lnTo>
                  <a:lnTo>
                    <a:pt x="11890" y="94680"/>
                  </a:lnTo>
                  <a:lnTo>
                    <a:pt x="19428" y="100060"/>
                  </a:lnTo>
                  <a:lnTo>
                    <a:pt x="28640" y="103295"/>
                  </a:lnTo>
                  <a:lnTo>
                    <a:pt x="38875" y="104536"/>
                  </a:lnTo>
                  <a:lnTo>
                    <a:pt x="49189" y="103871"/>
                  </a:lnTo>
                  <a:lnTo>
                    <a:pt x="59032" y="101533"/>
                  </a:lnTo>
                  <a:lnTo>
                    <a:pt x="67923" y="97527"/>
                  </a:lnTo>
                  <a:lnTo>
                    <a:pt x="75290" y="91565"/>
                  </a:lnTo>
                  <a:lnTo>
                    <a:pt x="80976" y="83672"/>
                  </a:lnTo>
                  <a:lnTo>
                    <a:pt x="84998" y="74288"/>
                  </a:lnTo>
                  <a:lnTo>
                    <a:pt x="87346" y="64080"/>
                  </a:lnTo>
                  <a:lnTo>
                    <a:pt x="88192" y="53522"/>
                  </a:lnTo>
                  <a:lnTo>
                    <a:pt x="87779" y="43116"/>
                  </a:lnTo>
                  <a:lnTo>
                    <a:pt x="86199" y="32350"/>
                  </a:lnTo>
                  <a:lnTo>
                    <a:pt x="82201" y="19171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195820" y="4951455"/>
              <a:ext cx="102273" cy="112424"/>
            </a:xfrm>
            <a:custGeom>
              <a:avLst/>
              <a:gdLst/>
              <a:ahLst/>
              <a:cxnLst/>
              <a:rect l="0" t="0" r="0" b="0"/>
              <a:pathLst>
                <a:path w="102273" h="112424">
                  <a:moveTo>
                    <a:pt x="7515" y="49252"/>
                  </a:moveTo>
                  <a:lnTo>
                    <a:pt x="7515" y="60987"/>
                  </a:lnTo>
                  <a:lnTo>
                    <a:pt x="7515" y="72116"/>
                  </a:lnTo>
                  <a:lnTo>
                    <a:pt x="7510" y="83612"/>
                  </a:lnTo>
                  <a:lnTo>
                    <a:pt x="7338" y="91967"/>
                  </a:lnTo>
                  <a:lnTo>
                    <a:pt x="6690" y="92976"/>
                  </a:lnTo>
                  <a:lnTo>
                    <a:pt x="5441" y="88427"/>
                  </a:lnTo>
                  <a:lnTo>
                    <a:pt x="3789" y="80388"/>
                  </a:lnTo>
                  <a:lnTo>
                    <a:pt x="2140" y="70179"/>
                  </a:lnTo>
                  <a:lnTo>
                    <a:pt x="746" y="58617"/>
                  </a:lnTo>
                  <a:lnTo>
                    <a:pt x="0" y="46527"/>
                  </a:lnTo>
                  <a:lnTo>
                    <a:pt x="488" y="34833"/>
                  </a:lnTo>
                  <a:lnTo>
                    <a:pt x="2421" y="24002"/>
                  </a:lnTo>
                  <a:lnTo>
                    <a:pt x="5839" y="14587"/>
                  </a:lnTo>
                  <a:lnTo>
                    <a:pt x="10802" y="7387"/>
                  </a:lnTo>
                  <a:lnTo>
                    <a:pt x="17172" y="2624"/>
                  </a:lnTo>
                  <a:lnTo>
                    <a:pt x="24530" y="203"/>
                  </a:lnTo>
                  <a:lnTo>
                    <a:pt x="32301" y="0"/>
                  </a:lnTo>
                  <a:lnTo>
                    <a:pt x="40112" y="1710"/>
                  </a:lnTo>
                  <a:lnTo>
                    <a:pt x="47812" y="4937"/>
                  </a:lnTo>
                  <a:lnTo>
                    <a:pt x="55362" y="9303"/>
                  </a:lnTo>
                  <a:lnTo>
                    <a:pt x="62767" y="14496"/>
                  </a:lnTo>
                  <a:lnTo>
                    <a:pt x="69894" y="20436"/>
                  </a:lnTo>
                  <a:lnTo>
                    <a:pt x="76460" y="27254"/>
                  </a:lnTo>
                  <a:lnTo>
                    <a:pt x="82357" y="34957"/>
                  </a:lnTo>
                  <a:lnTo>
                    <a:pt x="87470" y="43588"/>
                  </a:lnTo>
                  <a:lnTo>
                    <a:pt x="91606" y="53293"/>
                  </a:lnTo>
                  <a:lnTo>
                    <a:pt x="94759" y="64029"/>
                  </a:lnTo>
                  <a:lnTo>
                    <a:pt x="97068" y="75028"/>
                  </a:lnTo>
                  <a:lnTo>
                    <a:pt x="98958" y="85969"/>
                  </a:lnTo>
                  <a:lnTo>
                    <a:pt x="100598" y="97811"/>
                  </a:lnTo>
                  <a:lnTo>
                    <a:pt x="102272" y="1124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345023" y="4702684"/>
              <a:ext cx="110998" cy="386100"/>
            </a:xfrm>
            <a:custGeom>
              <a:avLst/>
              <a:gdLst/>
              <a:ahLst/>
              <a:cxnLst/>
              <a:rect l="0" t="0" r="0" b="0"/>
              <a:pathLst>
                <a:path w="110998" h="386100">
                  <a:moveTo>
                    <a:pt x="68882" y="319080"/>
                  </a:moveTo>
                  <a:lnTo>
                    <a:pt x="65882" y="310346"/>
                  </a:lnTo>
                  <a:lnTo>
                    <a:pt x="62459" y="302639"/>
                  </a:lnTo>
                  <a:lnTo>
                    <a:pt x="58259" y="295251"/>
                  </a:lnTo>
                  <a:lnTo>
                    <a:pt x="53186" y="288509"/>
                  </a:lnTo>
                  <a:lnTo>
                    <a:pt x="47056" y="283275"/>
                  </a:lnTo>
                  <a:lnTo>
                    <a:pt x="39881" y="279918"/>
                  </a:lnTo>
                  <a:lnTo>
                    <a:pt x="32139" y="278649"/>
                  </a:lnTo>
                  <a:lnTo>
                    <a:pt x="24641" y="279769"/>
                  </a:lnTo>
                  <a:lnTo>
                    <a:pt x="17833" y="283197"/>
                  </a:lnTo>
                  <a:lnTo>
                    <a:pt x="11958" y="288736"/>
                  </a:lnTo>
                  <a:lnTo>
                    <a:pt x="7239" y="296258"/>
                  </a:lnTo>
                  <a:lnTo>
                    <a:pt x="3664" y="305492"/>
                  </a:lnTo>
                  <a:lnTo>
                    <a:pt x="1230" y="315925"/>
                  </a:lnTo>
                  <a:lnTo>
                    <a:pt x="30" y="326912"/>
                  </a:lnTo>
                  <a:lnTo>
                    <a:pt x="0" y="338032"/>
                  </a:lnTo>
                  <a:lnTo>
                    <a:pt x="1113" y="348936"/>
                  </a:lnTo>
                  <a:lnTo>
                    <a:pt x="3455" y="359259"/>
                  </a:lnTo>
                  <a:lnTo>
                    <a:pt x="6961" y="368849"/>
                  </a:lnTo>
                  <a:lnTo>
                    <a:pt x="11602" y="377101"/>
                  </a:lnTo>
                  <a:lnTo>
                    <a:pt x="17466" y="382910"/>
                  </a:lnTo>
                  <a:lnTo>
                    <a:pt x="24476" y="385882"/>
                  </a:lnTo>
                  <a:lnTo>
                    <a:pt x="32114" y="386099"/>
                  </a:lnTo>
                  <a:lnTo>
                    <a:pt x="39545" y="383743"/>
                  </a:lnTo>
                  <a:lnTo>
                    <a:pt x="46318" y="379193"/>
                  </a:lnTo>
                  <a:lnTo>
                    <a:pt x="52336" y="372751"/>
                  </a:lnTo>
                  <a:lnTo>
                    <a:pt x="57687" y="364550"/>
                  </a:lnTo>
                  <a:lnTo>
                    <a:pt x="62507" y="354823"/>
                  </a:lnTo>
                  <a:lnTo>
                    <a:pt x="66931" y="344042"/>
                  </a:lnTo>
                  <a:lnTo>
                    <a:pt x="71071" y="332815"/>
                  </a:lnTo>
                  <a:lnTo>
                    <a:pt x="75006" y="321516"/>
                  </a:lnTo>
                  <a:lnTo>
                    <a:pt x="78635" y="309980"/>
                  </a:lnTo>
                  <a:lnTo>
                    <a:pt x="81694" y="297637"/>
                  </a:lnTo>
                  <a:lnTo>
                    <a:pt x="84082" y="284213"/>
                  </a:lnTo>
                  <a:lnTo>
                    <a:pt x="85855" y="269586"/>
                  </a:lnTo>
                  <a:lnTo>
                    <a:pt x="87128" y="253623"/>
                  </a:lnTo>
                  <a:lnTo>
                    <a:pt x="88017" y="236409"/>
                  </a:lnTo>
                  <a:lnTo>
                    <a:pt x="88462" y="218646"/>
                  </a:lnTo>
                  <a:lnTo>
                    <a:pt x="88236" y="201495"/>
                  </a:lnTo>
                  <a:lnTo>
                    <a:pt x="87271" y="185561"/>
                  </a:lnTo>
                  <a:lnTo>
                    <a:pt x="85638" y="170916"/>
                  </a:lnTo>
                  <a:lnTo>
                    <a:pt x="83473" y="157386"/>
                  </a:lnTo>
                  <a:lnTo>
                    <a:pt x="80905" y="144718"/>
                  </a:lnTo>
                  <a:lnTo>
                    <a:pt x="78046" y="132361"/>
                  </a:lnTo>
                  <a:lnTo>
                    <a:pt x="74981" y="119517"/>
                  </a:lnTo>
                  <a:lnTo>
                    <a:pt x="71773" y="105787"/>
                  </a:lnTo>
                  <a:lnTo>
                    <a:pt x="68467" y="91136"/>
                  </a:lnTo>
                  <a:lnTo>
                    <a:pt x="65095" y="75697"/>
                  </a:lnTo>
                  <a:lnTo>
                    <a:pt x="61672" y="59657"/>
                  </a:lnTo>
                  <a:lnTo>
                    <a:pt x="58052" y="43666"/>
                  </a:lnTo>
                  <a:lnTo>
                    <a:pt x="53935" y="28779"/>
                  </a:lnTo>
                  <a:lnTo>
                    <a:pt x="49186" y="15505"/>
                  </a:lnTo>
                  <a:lnTo>
                    <a:pt x="43384" y="4879"/>
                  </a:lnTo>
                  <a:lnTo>
                    <a:pt x="36470" y="0"/>
                  </a:lnTo>
                  <a:lnTo>
                    <a:pt x="30012" y="2571"/>
                  </a:lnTo>
                  <a:lnTo>
                    <a:pt x="25278" y="10679"/>
                  </a:lnTo>
                  <a:lnTo>
                    <a:pt x="22295" y="22527"/>
                  </a:lnTo>
                  <a:lnTo>
                    <a:pt x="20897" y="36682"/>
                  </a:lnTo>
                  <a:lnTo>
                    <a:pt x="20827" y="52188"/>
                  </a:lnTo>
                  <a:lnTo>
                    <a:pt x="21793" y="68155"/>
                  </a:lnTo>
                  <a:lnTo>
                    <a:pt x="23528" y="83642"/>
                  </a:lnTo>
                  <a:lnTo>
                    <a:pt x="25815" y="98204"/>
                  </a:lnTo>
                  <a:lnTo>
                    <a:pt x="28491" y="111795"/>
                  </a:lnTo>
                  <a:lnTo>
                    <a:pt x="31435" y="124554"/>
                  </a:lnTo>
                  <a:lnTo>
                    <a:pt x="34563" y="136663"/>
                  </a:lnTo>
                  <a:lnTo>
                    <a:pt x="37817" y="148291"/>
                  </a:lnTo>
                  <a:lnTo>
                    <a:pt x="41154" y="159575"/>
                  </a:lnTo>
                  <a:lnTo>
                    <a:pt x="44548" y="170623"/>
                  </a:lnTo>
                  <a:lnTo>
                    <a:pt x="47981" y="181673"/>
                  </a:lnTo>
                  <a:lnTo>
                    <a:pt x="51438" y="193086"/>
                  </a:lnTo>
                  <a:lnTo>
                    <a:pt x="54918" y="205025"/>
                  </a:lnTo>
                  <a:lnTo>
                    <a:pt x="58577" y="217485"/>
                  </a:lnTo>
                  <a:lnTo>
                    <a:pt x="62719" y="230381"/>
                  </a:lnTo>
                  <a:lnTo>
                    <a:pt x="67472" y="243604"/>
                  </a:lnTo>
                  <a:lnTo>
                    <a:pt x="72800" y="256738"/>
                  </a:lnTo>
                  <a:lnTo>
                    <a:pt x="78602" y="269095"/>
                  </a:lnTo>
                  <a:lnTo>
                    <a:pt x="84756" y="280356"/>
                  </a:lnTo>
                  <a:lnTo>
                    <a:pt x="90859" y="290252"/>
                  </a:lnTo>
                  <a:lnTo>
                    <a:pt x="96836" y="299359"/>
                  </a:lnTo>
                  <a:lnTo>
                    <a:pt x="103213" y="308475"/>
                  </a:lnTo>
                  <a:lnTo>
                    <a:pt x="110997" y="3190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635003" y="4990179"/>
              <a:ext cx="21058" cy="105285"/>
            </a:xfrm>
            <a:custGeom>
              <a:avLst/>
              <a:gdLst/>
              <a:ahLst/>
              <a:cxnLst/>
              <a:rect l="0" t="0" r="0" b="0"/>
              <a:pathLst>
                <a:path w="21058" h="105285">
                  <a:moveTo>
                    <a:pt x="0" y="0"/>
                  </a:moveTo>
                  <a:lnTo>
                    <a:pt x="67" y="11667"/>
                  </a:lnTo>
                  <a:lnTo>
                    <a:pt x="707" y="22156"/>
                  </a:lnTo>
                  <a:lnTo>
                    <a:pt x="2004" y="32458"/>
                  </a:lnTo>
                  <a:lnTo>
                    <a:pt x="3864" y="42759"/>
                  </a:lnTo>
                  <a:lnTo>
                    <a:pt x="6180" y="53103"/>
                  </a:lnTo>
                  <a:lnTo>
                    <a:pt x="8841" y="63479"/>
                  </a:lnTo>
                  <a:lnTo>
                    <a:pt x="11604" y="73425"/>
                  </a:lnTo>
                  <a:lnTo>
                    <a:pt x="14362" y="83018"/>
                  </a:lnTo>
                  <a:lnTo>
                    <a:pt x="17357" y="93101"/>
                  </a:lnTo>
                  <a:lnTo>
                    <a:pt x="21057" y="105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645531" y="48533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722660" y="4921015"/>
              <a:ext cx="122914" cy="142864"/>
            </a:xfrm>
            <a:custGeom>
              <a:avLst/>
              <a:gdLst/>
              <a:ahLst/>
              <a:cxnLst/>
              <a:rect l="0" t="0" r="0" b="0"/>
              <a:pathLst>
                <a:path w="122914" h="142864">
                  <a:moveTo>
                    <a:pt x="17628" y="90220"/>
                  </a:moveTo>
                  <a:lnTo>
                    <a:pt x="20496" y="101955"/>
                  </a:lnTo>
                  <a:lnTo>
                    <a:pt x="22637" y="113084"/>
                  </a:lnTo>
                  <a:lnTo>
                    <a:pt x="24210" y="124613"/>
                  </a:lnTo>
                  <a:lnTo>
                    <a:pt x="24288" y="134167"/>
                  </a:lnTo>
                  <a:lnTo>
                    <a:pt x="22264" y="138229"/>
                  </a:lnTo>
                  <a:lnTo>
                    <a:pt x="19458" y="137161"/>
                  </a:lnTo>
                  <a:lnTo>
                    <a:pt x="16414" y="132561"/>
                  </a:lnTo>
                  <a:lnTo>
                    <a:pt x="13251" y="125738"/>
                  </a:lnTo>
                  <a:lnTo>
                    <a:pt x="10005" y="117542"/>
                  </a:lnTo>
                  <a:lnTo>
                    <a:pt x="6855" y="108329"/>
                  </a:lnTo>
                  <a:lnTo>
                    <a:pt x="4126" y="98110"/>
                  </a:lnTo>
                  <a:lnTo>
                    <a:pt x="1968" y="86949"/>
                  </a:lnTo>
                  <a:lnTo>
                    <a:pt x="521" y="75001"/>
                  </a:lnTo>
                  <a:lnTo>
                    <a:pt x="0" y="62442"/>
                  </a:lnTo>
                  <a:lnTo>
                    <a:pt x="438" y="49447"/>
                  </a:lnTo>
                  <a:lnTo>
                    <a:pt x="2039" y="36635"/>
                  </a:lnTo>
                  <a:lnTo>
                    <a:pt x="5240" y="25024"/>
                  </a:lnTo>
                  <a:lnTo>
                    <a:pt x="10136" y="15085"/>
                  </a:lnTo>
                  <a:lnTo>
                    <a:pt x="16524" y="7262"/>
                  </a:lnTo>
                  <a:lnTo>
                    <a:pt x="24101" y="2207"/>
                  </a:lnTo>
                  <a:lnTo>
                    <a:pt x="32560" y="0"/>
                  </a:lnTo>
                  <a:lnTo>
                    <a:pt x="41492" y="433"/>
                  </a:lnTo>
                  <a:lnTo>
                    <a:pt x="50400" y="3291"/>
                  </a:lnTo>
                  <a:lnTo>
                    <a:pt x="59016" y="8206"/>
                  </a:lnTo>
                  <a:lnTo>
                    <a:pt x="67274" y="14738"/>
                  </a:lnTo>
                  <a:lnTo>
                    <a:pt x="75206" y="22476"/>
                  </a:lnTo>
                  <a:lnTo>
                    <a:pt x="82873" y="31085"/>
                  </a:lnTo>
                  <a:lnTo>
                    <a:pt x="90175" y="40473"/>
                  </a:lnTo>
                  <a:lnTo>
                    <a:pt x="96861" y="50759"/>
                  </a:lnTo>
                  <a:lnTo>
                    <a:pt x="102838" y="61934"/>
                  </a:lnTo>
                  <a:lnTo>
                    <a:pt x="108020" y="73842"/>
                  </a:lnTo>
                  <a:lnTo>
                    <a:pt x="112757" y="87732"/>
                  </a:lnTo>
                  <a:lnTo>
                    <a:pt x="117466" y="108177"/>
                  </a:lnTo>
                  <a:lnTo>
                    <a:pt x="122913" y="1428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023418" y="4950514"/>
              <a:ext cx="159068" cy="144951"/>
            </a:xfrm>
            <a:custGeom>
              <a:avLst/>
              <a:gdLst/>
              <a:ahLst/>
              <a:cxnLst/>
              <a:rect l="0" t="0" r="0" b="0"/>
              <a:pathLst>
                <a:path w="159068" h="144951">
                  <a:moveTo>
                    <a:pt x="116953" y="71250"/>
                  </a:moveTo>
                  <a:lnTo>
                    <a:pt x="113951" y="62449"/>
                  </a:lnTo>
                  <a:lnTo>
                    <a:pt x="110529" y="54102"/>
                  </a:lnTo>
                  <a:lnTo>
                    <a:pt x="106329" y="45408"/>
                  </a:lnTo>
                  <a:lnTo>
                    <a:pt x="101255" y="36460"/>
                  </a:lnTo>
                  <a:lnTo>
                    <a:pt x="95126" y="27613"/>
                  </a:lnTo>
                  <a:lnTo>
                    <a:pt x="87942" y="19088"/>
                  </a:lnTo>
                  <a:lnTo>
                    <a:pt x="79856" y="11418"/>
                  </a:lnTo>
                  <a:lnTo>
                    <a:pt x="71061" y="5486"/>
                  </a:lnTo>
                  <a:lnTo>
                    <a:pt x="61745" y="1624"/>
                  </a:lnTo>
                  <a:lnTo>
                    <a:pt x="52221" y="0"/>
                  </a:lnTo>
                  <a:lnTo>
                    <a:pt x="42909" y="874"/>
                  </a:lnTo>
                  <a:lnTo>
                    <a:pt x="34021" y="4137"/>
                  </a:lnTo>
                  <a:lnTo>
                    <a:pt x="25751" y="9734"/>
                  </a:lnTo>
                  <a:lnTo>
                    <a:pt x="18340" y="17826"/>
                  </a:lnTo>
                  <a:lnTo>
                    <a:pt x="11848" y="28257"/>
                  </a:lnTo>
                  <a:lnTo>
                    <a:pt x="6487" y="40308"/>
                  </a:lnTo>
                  <a:lnTo>
                    <a:pt x="2709" y="52919"/>
                  </a:lnTo>
                  <a:lnTo>
                    <a:pt x="612" y="65430"/>
                  </a:lnTo>
                  <a:lnTo>
                    <a:pt x="0" y="77591"/>
                  </a:lnTo>
                  <a:lnTo>
                    <a:pt x="568" y="89362"/>
                  </a:lnTo>
                  <a:lnTo>
                    <a:pt x="2035" y="100783"/>
                  </a:lnTo>
                  <a:lnTo>
                    <a:pt x="4645" y="111436"/>
                  </a:lnTo>
                  <a:lnTo>
                    <a:pt x="9132" y="120467"/>
                  </a:lnTo>
                  <a:lnTo>
                    <a:pt x="15734" y="127529"/>
                  </a:lnTo>
                  <a:lnTo>
                    <a:pt x="23931" y="132271"/>
                  </a:lnTo>
                  <a:lnTo>
                    <a:pt x="32734" y="134107"/>
                  </a:lnTo>
                  <a:lnTo>
                    <a:pt x="41500" y="133004"/>
                  </a:lnTo>
                  <a:lnTo>
                    <a:pt x="49807" y="129365"/>
                  </a:lnTo>
                  <a:lnTo>
                    <a:pt x="57298" y="123734"/>
                  </a:lnTo>
                  <a:lnTo>
                    <a:pt x="63880" y="116612"/>
                  </a:lnTo>
                  <a:lnTo>
                    <a:pt x="69484" y="108089"/>
                  </a:lnTo>
                  <a:lnTo>
                    <a:pt x="73966" y="97868"/>
                  </a:lnTo>
                  <a:lnTo>
                    <a:pt x="77370" y="85966"/>
                  </a:lnTo>
                  <a:lnTo>
                    <a:pt x="80388" y="74274"/>
                  </a:lnTo>
                  <a:lnTo>
                    <a:pt x="84071" y="67443"/>
                  </a:lnTo>
                  <a:lnTo>
                    <a:pt x="88286" y="67434"/>
                  </a:lnTo>
                  <a:lnTo>
                    <a:pt x="92304" y="71675"/>
                  </a:lnTo>
                  <a:lnTo>
                    <a:pt x="96209" y="78313"/>
                  </a:lnTo>
                  <a:lnTo>
                    <a:pt x="100427" y="86376"/>
                  </a:lnTo>
                  <a:lnTo>
                    <a:pt x="105183" y="95310"/>
                  </a:lnTo>
                  <a:lnTo>
                    <a:pt x="110656" y="104463"/>
                  </a:lnTo>
                  <a:lnTo>
                    <a:pt x="117074" y="113021"/>
                  </a:lnTo>
                  <a:lnTo>
                    <a:pt x="124448" y="120596"/>
                  </a:lnTo>
                  <a:lnTo>
                    <a:pt x="132191" y="127028"/>
                  </a:lnTo>
                  <a:lnTo>
                    <a:pt x="139976" y="132824"/>
                  </a:lnTo>
                  <a:lnTo>
                    <a:pt x="148489" y="138489"/>
                  </a:lnTo>
                  <a:lnTo>
                    <a:pt x="159067" y="1449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331288" y="4939371"/>
              <a:ext cx="119531" cy="280910"/>
            </a:xfrm>
            <a:custGeom>
              <a:avLst/>
              <a:gdLst/>
              <a:ahLst/>
              <a:cxnLst/>
              <a:rect l="0" t="0" r="0" b="0"/>
              <a:pathLst>
                <a:path w="119531" h="280910">
                  <a:moveTo>
                    <a:pt x="19653" y="92921"/>
                  </a:moveTo>
                  <a:lnTo>
                    <a:pt x="16786" y="107524"/>
                  </a:lnTo>
                  <a:lnTo>
                    <a:pt x="14644" y="120794"/>
                  </a:lnTo>
                  <a:lnTo>
                    <a:pt x="13046" y="134000"/>
                  </a:lnTo>
                  <a:lnTo>
                    <a:pt x="12038" y="147515"/>
                  </a:lnTo>
                  <a:lnTo>
                    <a:pt x="11837" y="161672"/>
                  </a:lnTo>
                  <a:lnTo>
                    <a:pt x="12492" y="176574"/>
                  </a:lnTo>
                  <a:lnTo>
                    <a:pt x="13904" y="191993"/>
                  </a:lnTo>
                  <a:lnTo>
                    <a:pt x="15917" y="207490"/>
                  </a:lnTo>
                  <a:lnTo>
                    <a:pt x="18379" y="222802"/>
                  </a:lnTo>
                  <a:lnTo>
                    <a:pt x="21167" y="237844"/>
                  </a:lnTo>
                  <a:lnTo>
                    <a:pt x="24183" y="252631"/>
                  </a:lnTo>
                  <a:lnTo>
                    <a:pt x="27332" y="267109"/>
                  </a:lnTo>
                  <a:lnTo>
                    <a:pt x="29690" y="277908"/>
                  </a:lnTo>
                  <a:lnTo>
                    <a:pt x="30184" y="280909"/>
                  </a:lnTo>
                  <a:lnTo>
                    <a:pt x="29211" y="277666"/>
                  </a:lnTo>
                  <a:lnTo>
                    <a:pt x="27299" y="270224"/>
                  </a:lnTo>
                  <a:lnTo>
                    <a:pt x="24803" y="259806"/>
                  </a:lnTo>
                  <a:lnTo>
                    <a:pt x="21943" y="247236"/>
                  </a:lnTo>
                  <a:lnTo>
                    <a:pt x="18854" y="233292"/>
                  </a:lnTo>
                  <a:lnTo>
                    <a:pt x="15616" y="218738"/>
                  </a:lnTo>
                  <a:lnTo>
                    <a:pt x="12290" y="204031"/>
                  </a:lnTo>
                  <a:lnTo>
                    <a:pt x="9071" y="189212"/>
                  </a:lnTo>
                  <a:lnTo>
                    <a:pt x="6288" y="174037"/>
                  </a:lnTo>
                  <a:lnTo>
                    <a:pt x="4083" y="158383"/>
                  </a:lnTo>
                  <a:lnTo>
                    <a:pt x="2433" y="142428"/>
                  </a:lnTo>
                  <a:lnTo>
                    <a:pt x="1242" y="126554"/>
                  </a:lnTo>
                  <a:lnTo>
                    <a:pt x="408" y="110988"/>
                  </a:lnTo>
                  <a:lnTo>
                    <a:pt x="0" y="95941"/>
                  </a:lnTo>
                  <a:lnTo>
                    <a:pt x="249" y="81683"/>
                  </a:lnTo>
                  <a:lnTo>
                    <a:pt x="1236" y="68284"/>
                  </a:lnTo>
                  <a:lnTo>
                    <a:pt x="3052" y="55812"/>
                  </a:lnTo>
                  <a:lnTo>
                    <a:pt x="5873" y="44421"/>
                  </a:lnTo>
                  <a:lnTo>
                    <a:pt x="9703" y="34093"/>
                  </a:lnTo>
                  <a:lnTo>
                    <a:pt x="14565" y="24834"/>
                  </a:lnTo>
                  <a:lnTo>
                    <a:pt x="20577" y="16752"/>
                  </a:lnTo>
                  <a:lnTo>
                    <a:pt x="27695" y="9809"/>
                  </a:lnTo>
                  <a:lnTo>
                    <a:pt x="35747" y="4314"/>
                  </a:lnTo>
                  <a:lnTo>
                    <a:pt x="44520" y="977"/>
                  </a:lnTo>
                  <a:lnTo>
                    <a:pt x="53824" y="0"/>
                  </a:lnTo>
                  <a:lnTo>
                    <a:pt x="63340" y="1294"/>
                  </a:lnTo>
                  <a:lnTo>
                    <a:pt x="72649" y="4745"/>
                  </a:lnTo>
                  <a:lnTo>
                    <a:pt x="81533" y="10071"/>
                  </a:lnTo>
                  <a:lnTo>
                    <a:pt x="89801" y="17052"/>
                  </a:lnTo>
                  <a:lnTo>
                    <a:pt x="97209" y="25623"/>
                  </a:lnTo>
                  <a:lnTo>
                    <a:pt x="103707" y="35606"/>
                  </a:lnTo>
                  <a:lnTo>
                    <a:pt x="109239" y="46731"/>
                  </a:lnTo>
                  <a:lnTo>
                    <a:pt x="113667" y="58721"/>
                  </a:lnTo>
                  <a:lnTo>
                    <a:pt x="117007" y="71333"/>
                  </a:lnTo>
                  <a:lnTo>
                    <a:pt x="119099" y="84054"/>
                  </a:lnTo>
                  <a:lnTo>
                    <a:pt x="119530" y="96136"/>
                  </a:lnTo>
                  <a:lnTo>
                    <a:pt x="118231" y="107217"/>
                  </a:lnTo>
                  <a:lnTo>
                    <a:pt x="115535" y="117191"/>
                  </a:lnTo>
                  <a:lnTo>
                    <a:pt x="111635" y="127103"/>
                  </a:lnTo>
                  <a:lnTo>
                    <a:pt x="105070" y="138939"/>
                  </a:lnTo>
                  <a:lnTo>
                    <a:pt x="93352" y="1560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502656" y="4971912"/>
              <a:ext cx="102977" cy="153411"/>
            </a:xfrm>
            <a:custGeom>
              <a:avLst/>
              <a:gdLst/>
              <a:ahLst/>
              <a:cxnLst/>
              <a:rect l="0" t="0" r="0" b="0"/>
              <a:pathLst>
                <a:path w="102977" h="153411">
                  <a:moveTo>
                    <a:pt x="69383" y="7738"/>
                  </a:moveTo>
                  <a:lnTo>
                    <a:pt x="63204" y="2232"/>
                  </a:lnTo>
                  <a:lnTo>
                    <a:pt x="55746" y="0"/>
                  </a:lnTo>
                  <a:lnTo>
                    <a:pt x="48096" y="590"/>
                  </a:lnTo>
                  <a:lnTo>
                    <a:pt x="40796" y="3161"/>
                  </a:lnTo>
                  <a:lnTo>
                    <a:pt x="33750" y="7127"/>
                  </a:lnTo>
                  <a:lnTo>
                    <a:pt x="26980" y="12232"/>
                  </a:lnTo>
                  <a:lnTo>
                    <a:pt x="20712" y="18484"/>
                  </a:lnTo>
                  <a:lnTo>
                    <a:pt x="15045" y="25806"/>
                  </a:lnTo>
                  <a:lnTo>
                    <a:pt x="10101" y="34180"/>
                  </a:lnTo>
                  <a:lnTo>
                    <a:pt x="6085" y="43712"/>
                  </a:lnTo>
                  <a:lnTo>
                    <a:pt x="3021" y="54347"/>
                  </a:lnTo>
                  <a:lnTo>
                    <a:pt x="948" y="65743"/>
                  </a:lnTo>
                  <a:lnTo>
                    <a:pt x="0" y="77385"/>
                  </a:lnTo>
                  <a:lnTo>
                    <a:pt x="142" y="88951"/>
                  </a:lnTo>
                  <a:lnTo>
                    <a:pt x="1372" y="100155"/>
                  </a:lnTo>
                  <a:lnTo>
                    <a:pt x="3793" y="110679"/>
                  </a:lnTo>
                  <a:lnTo>
                    <a:pt x="7353" y="120418"/>
                  </a:lnTo>
                  <a:lnTo>
                    <a:pt x="12029" y="129279"/>
                  </a:lnTo>
                  <a:lnTo>
                    <a:pt x="17916" y="137093"/>
                  </a:lnTo>
                  <a:lnTo>
                    <a:pt x="24952" y="143857"/>
                  </a:lnTo>
                  <a:lnTo>
                    <a:pt x="32947" y="149231"/>
                  </a:lnTo>
                  <a:lnTo>
                    <a:pt x="41684" y="152487"/>
                  </a:lnTo>
                  <a:lnTo>
                    <a:pt x="50957" y="153410"/>
                  </a:lnTo>
                  <a:lnTo>
                    <a:pt x="60284" y="152081"/>
                  </a:lnTo>
                  <a:lnTo>
                    <a:pt x="68933" y="148604"/>
                  </a:lnTo>
                  <a:lnTo>
                    <a:pt x="76561" y="143268"/>
                  </a:lnTo>
                  <a:lnTo>
                    <a:pt x="83173" y="136449"/>
                  </a:lnTo>
                  <a:lnTo>
                    <a:pt x="88929" y="128518"/>
                  </a:lnTo>
                  <a:lnTo>
                    <a:pt x="94016" y="119784"/>
                  </a:lnTo>
                  <a:lnTo>
                    <a:pt x="98283" y="110482"/>
                  </a:lnTo>
                  <a:lnTo>
                    <a:pt x="101252" y="100786"/>
                  </a:lnTo>
                  <a:lnTo>
                    <a:pt x="102769" y="90820"/>
                  </a:lnTo>
                  <a:lnTo>
                    <a:pt x="102976" y="80670"/>
                  </a:lnTo>
                  <a:lnTo>
                    <a:pt x="102127" y="70395"/>
                  </a:lnTo>
                  <a:lnTo>
                    <a:pt x="100473" y="60046"/>
                  </a:lnTo>
                  <a:lnTo>
                    <a:pt x="97905" y="49977"/>
                  </a:lnTo>
                  <a:lnTo>
                    <a:pt x="93980" y="40822"/>
                  </a:lnTo>
                  <a:lnTo>
                    <a:pt x="88576" y="32855"/>
                  </a:lnTo>
                  <a:lnTo>
                    <a:pt x="82311" y="26165"/>
                  </a:lnTo>
                  <a:lnTo>
                    <a:pt x="75749" y="20170"/>
                  </a:lnTo>
                  <a:lnTo>
                    <a:pt x="68315" y="14347"/>
                  </a:lnTo>
                  <a:lnTo>
                    <a:pt x="58855" y="77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665466" y="4668408"/>
              <a:ext cx="117003" cy="484809"/>
            </a:xfrm>
            <a:custGeom>
              <a:avLst/>
              <a:gdLst/>
              <a:ahLst/>
              <a:cxnLst/>
              <a:rect l="0" t="0" r="0" b="0"/>
              <a:pathLst>
                <a:path w="117003" h="484809">
                  <a:moveTo>
                    <a:pt x="75030" y="395470"/>
                  </a:moveTo>
                  <a:lnTo>
                    <a:pt x="72096" y="386668"/>
                  </a:lnTo>
                  <a:lnTo>
                    <a:pt x="69314" y="378321"/>
                  </a:lnTo>
                  <a:lnTo>
                    <a:pt x="66404" y="369632"/>
                  </a:lnTo>
                  <a:lnTo>
                    <a:pt x="63019" y="360857"/>
                  </a:lnTo>
                  <a:lnTo>
                    <a:pt x="58558" y="352659"/>
                  </a:lnTo>
                  <a:lnTo>
                    <a:pt x="52792" y="345387"/>
                  </a:lnTo>
                  <a:lnTo>
                    <a:pt x="45975" y="339542"/>
                  </a:lnTo>
                  <a:lnTo>
                    <a:pt x="38640" y="335906"/>
                  </a:lnTo>
                  <a:lnTo>
                    <a:pt x="31157" y="334705"/>
                  </a:lnTo>
                  <a:lnTo>
                    <a:pt x="23864" y="336173"/>
                  </a:lnTo>
                  <a:lnTo>
                    <a:pt x="17127" y="340799"/>
                  </a:lnTo>
                  <a:lnTo>
                    <a:pt x="11092" y="348532"/>
                  </a:lnTo>
                  <a:lnTo>
                    <a:pt x="6043" y="358586"/>
                  </a:lnTo>
                  <a:lnTo>
                    <a:pt x="2473" y="369765"/>
                  </a:lnTo>
                  <a:lnTo>
                    <a:pt x="518" y="381273"/>
                  </a:lnTo>
                  <a:lnTo>
                    <a:pt x="0" y="392740"/>
                  </a:lnTo>
                  <a:lnTo>
                    <a:pt x="632" y="404037"/>
                  </a:lnTo>
                  <a:lnTo>
                    <a:pt x="2132" y="415145"/>
                  </a:lnTo>
                  <a:lnTo>
                    <a:pt x="4424" y="425926"/>
                  </a:lnTo>
                  <a:lnTo>
                    <a:pt x="7633" y="436106"/>
                  </a:lnTo>
                  <a:lnTo>
                    <a:pt x="11751" y="445590"/>
                  </a:lnTo>
                  <a:lnTo>
                    <a:pt x="16651" y="454437"/>
                  </a:lnTo>
                  <a:lnTo>
                    <a:pt x="22164" y="462767"/>
                  </a:lnTo>
                  <a:lnTo>
                    <a:pt x="28137" y="470688"/>
                  </a:lnTo>
                  <a:lnTo>
                    <a:pt x="34606" y="477651"/>
                  </a:lnTo>
                  <a:lnTo>
                    <a:pt x="41780" y="482511"/>
                  </a:lnTo>
                  <a:lnTo>
                    <a:pt x="49709" y="484808"/>
                  </a:lnTo>
                  <a:lnTo>
                    <a:pt x="57981" y="484552"/>
                  </a:lnTo>
                  <a:lnTo>
                    <a:pt x="65849" y="481871"/>
                  </a:lnTo>
                  <a:lnTo>
                    <a:pt x="72916" y="477104"/>
                  </a:lnTo>
                  <a:lnTo>
                    <a:pt x="79134" y="470684"/>
                  </a:lnTo>
                  <a:lnTo>
                    <a:pt x="84619" y="463029"/>
                  </a:lnTo>
                  <a:lnTo>
                    <a:pt x="89525" y="454473"/>
                  </a:lnTo>
                  <a:lnTo>
                    <a:pt x="93838" y="444954"/>
                  </a:lnTo>
                  <a:lnTo>
                    <a:pt x="97369" y="434047"/>
                  </a:lnTo>
                  <a:lnTo>
                    <a:pt x="100088" y="421642"/>
                  </a:lnTo>
                  <a:lnTo>
                    <a:pt x="102253" y="408226"/>
                  </a:lnTo>
                  <a:lnTo>
                    <a:pt x="104323" y="394682"/>
                  </a:lnTo>
                  <a:lnTo>
                    <a:pt x="106566" y="381526"/>
                  </a:lnTo>
                  <a:lnTo>
                    <a:pt x="108905" y="368592"/>
                  </a:lnTo>
                  <a:lnTo>
                    <a:pt x="111021" y="355235"/>
                  </a:lnTo>
                  <a:lnTo>
                    <a:pt x="112742" y="341105"/>
                  </a:lnTo>
                  <a:lnTo>
                    <a:pt x="114049" y="326326"/>
                  </a:lnTo>
                  <a:lnTo>
                    <a:pt x="115001" y="311319"/>
                  </a:lnTo>
                  <a:lnTo>
                    <a:pt x="115677" y="296356"/>
                  </a:lnTo>
                  <a:lnTo>
                    <a:pt x="116147" y="281223"/>
                  </a:lnTo>
                  <a:lnTo>
                    <a:pt x="116469" y="265317"/>
                  </a:lnTo>
                  <a:lnTo>
                    <a:pt x="116688" y="248357"/>
                  </a:lnTo>
                  <a:lnTo>
                    <a:pt x="116838" y="230373"/>
                  </a:lnTo>
                  <a:lnTo>
                    <a:pt x="116939" y="211538"/>
                  </a:lnTo>
                  <a:lnTo>
                    <a:pt x="117002" y="192051"/>
                  </a:lnTo>
                  <a:lnTo>
                    <a:pt x="116874" y="172253"/>
                  </a:lnTo>
                  <a:lnTo>
                    <a:pt x="116257" y="152589"/>
                  </a:lnTo>
                  <a:lnTo>
                    <a:pt x="115029" y="133293"/>
                  </a:lnTo>
                  <a:lnTo>
                    <a:pt x="113390" y="114404"/>
                  </a:lnTo>
                  <a:lnTo>
                    <a:pt x="111751" y="95875"/>
                  </a:lnTo>
                  <a:lnTo>
                    <a:pt x="110350" y="77638"/>
                  </a:lnTo>
                  <a:lnTo>
                    <a:pt x="109087" y="59949"/>
                  </a:lnTo>
                  <a:lnTo>
                    <a:pt x="107634" y="43364"/>
                  </a:lnTo>
                  <a:lnTo>
                    <a:pt x="105799" y="28116"/>
                  </a:lnTo>
                  <a:lnTo>
                    <a:pt x="103374" y="14934"/>
                  </a:lnTo>
                  <a:lnTo>
                    <a:pt x="99344" y="5300"/>
                  </a:lnTo>
                  <a:lnTo>
                    <a:pt x="93576" y="252"/>
                  </a:lnTo>
                  <a:lnTo>
                    <a:pt x="87765" y="0"/>
                  </a:lnTo>
                  <a:lnTo>
                    <a:pt x="82486" y="3800"/>
                  </a:lnTo>
                  <a:lnTo>
                    <a:pt x="77887" y="10846"/>
                  </a:lnTo>
                  <a:lnTo>
                    <a:pt x="74154" y="20594"/>
                  </a:lnTo>
                  <a:lnTo>
                    <a:pt x="71306" y="32518"/>
                  </a:lnTo>
                  <a:lnTo>
                    <a:pt x="69220" y="46267"/>
                  </a:lnTo>
                  <a:lnTo>
                    <a:pt x="67739" y="61707"/>
                  </a:lnTo>
                  <a:lnTo>
                    <a:pt x="66705" y="78616"/>
                  </a:lnTo>
                  <a:lnTo>
                    <a:pt x="65992" y="96701"/>
                  </a:lnTo>
                  <a:lnTo>
                    <a:pt x="65506" y="115674"/>
                  </a:lnTo>
                  <a:lnTo>
                    <a:pt x="65181" y="135290"/>
                  </a:lnTo>
                  <a:lnTo>
                    <a:pt x="65132" y="155361"/>
                  </a:lnTo>
                  <a:lnTo>
                    <a:pt x="65631" y="175748"/>
                  </a:lnTo>
                  <a:lnTo>
                    <a:pt x="66783" y="196347"/>
                  </a:lnTo>
                  <a:lnTo>
                    <a:pt x="68541" y="216927"/>
                  </a:lnTo>
                  <a:lnTo>
                    <a:pt x="70792" y="237130"/>
                  </a:lnTo>
                  <a:lnTo>
                    <a:pt x="73419" y="256797"/>
                  </a:lnTo>
                  <a:lnTo>
                    <a:pt x="76317" y="275936"/>
                  </a:lnTo>
                  <a:lnTo>
                    <a:pt x="79408" y="294636"/>
                  </a:lnTo>
                  <a:lnTo>
                    <a:pt x="82634" y="312987"/>
                  </a:lnTo>
                  <a:lnTo>
                    <a:pt x="85950" y="330752"/>
                  </a:lnTo>
                  <a:lnTo>
                    <a:pt x="89331" y="347390"/>
                  </a:lnTo>
                  <a:lnTo>
                    <a:pt x="92748" y="362681"/>
                  </a:lnTo>
                  <a:lnTo>
                    <a:pt x="96038" y="376280"/>
                  </a:lnTo>
                  <a:lnTo>
                    <a:pt x="99218" y="388891"/>
                  </a:lnTo>
                  <a:lnTo>
                    <a:pt x="102566" y="401618"/>
                  </a:lnTo>
                  <a:lnTo>
                    <a:pt x="106615" y="4165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898424" y="512704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0" name="Freeform 199"/>
          <p:cNvSpPr/>
          <p:nvPr/>
        </p:nvSpPr>
        <p:spPr>
          <a:xfrm>
            <a:off x="789637" y="589595"/>
            <a:ext cx="652768" cy="31587"/>
          </a:xfrm>
          <a:custGeom>
            <a:avLst/>
            <a:gdLst/>
            <a:ahLst/>
            <a:cxnLst/>
            <a:rect l="0" t="0" r="0" b="0"/>
            <a:pathLst>
              <a:path w="652768" h="31587">
                <a:moveTo>
                  <a:pt x="652767" y="0"/>
                </a:moveTo>
                <a:lnTo>
                  <a:pt x="641032" y="0"/>
                </a:lnTo>
                <a:lnTo>
                  <a:pt x="629903" y="0"/>
                </a:lnTo>
                <a:lnTo>
                  <a:pt x="618304" y="0"/>
                </a:lnTo>
                <a:lnTo>
                  <a:pt x="606143" y="0"/>
                </a:lnTo>
                <a:lnTo>
                  <a:pt x="593483" y="0"/>
                </a:lnTo>
                <a:lnTo>
                  <a:pt x="580427" y="0"/>
                </a:lnTo>
                <a:lnTo>
                  <a:pt x="567075" y="0"/>
                </a:lnTo>
                <a:lnTo>
                  <a:pt x="553510" y="0"/>
                </a:lnTo>
                <a:lnTo>
                  <a:pt x="539790" y="0"/>
                </a:lnTo>
                <a:lnTo>
                  <a:pt x="525798" y="0"/>
                </a:lnTo>
                <a:lnTo>
                  <a:pt x="511260" y="0"/>
                </a:lnTo>
                <a:lnTo>
                  <a:pt x="496077" y="5"/>
                </a:lnTo>
                <a:lnTo>
                  <a:pt x="480626" y="178"/>
                </a:lnTo>
                <a:lnTo>
                  <a:pt x="465633" y="826"/>
                </a:lnTo>
                <a:lnTo>
                  <a:pt x="451471" y="2075"/>
                </a:lnTo>
                <a:lnTo>
                  <a:pt x="438013" y="3727"/>
                </a:lnTo>
                <a:lnTo>
                  <a:pt x="424828" y="5376"/>
                </a:lnTo>
                <a:lnTo>
                  <a:pt x="411619" y="6778"/>
                </a:lnTo>
                <a:lnTo>
                  <a:pt x="398102" y="7871"/>
                </a:lnTo>
                <a:lnTo>
                  <a:pt x="383949" y="8679"/>
                </a:lnTo>
                <a:lnTo>
                  <a:pt x="369047" y="9257"/>
                </a:lnTo>
                <a:lnTo>
                  <a:pt x="353460" y="9662"/>
                </a:lnTo>
                <a:lnTo>
                  <a:pt x="337319" y="9942"/>
                </a:lnTo>
                <a:lnTo>
                  <a:pt x="320758" y="10133"/>
                </a:lnTo>
                <a:lnTo>
                  <a:pt x="303892" y="10263"/>
                </a:lnTo>
                <a:lnTo>
                  <a:pt x="286811" y="10350"/>
                </a:lnTo>
                <a:lnTo>
                  <a:pt x="269581" y="10414"/>
                </a:lnTo>
                <a:lnTo>
                  <a:pt x="252247" y="10626"/>
                </a:lnTo>
                <a:lnTo>
                  <a:pt x="234844" y="11301"/>
                </a:lnTo>
                <a:lnTo>
                  <a:pt x="217398" y="12568"/>
                </a:lnTo>
                <a:lnTo>
                  <a:pt x="200088" y="14232"/>
                </a:lnTo>
                <a:lnTo>
                  <a:pt x="183232" y="15888"/>
                </a:lnTo>
                <a:lnTo>
                  <a:pt x="166967" y="17296"/>
                </a:lnTo>
                <a:lnTo>
                  <a:pt x="151264" y="18393"/>
                </a:lnTo>
                <a:lnTo>
                  <a:pt x="136026" y="19203"/>
                </a:lnTo>
                <a:lnTo>
                  <a:pt x="121143" y="19787"/>
                </a:lnTo>
                <a:lnTo>
                  <a:pt x="106520" y="20366"/>
                </a:lnTo>
                <a:lnTo>
                  <a:pt x="92081" y="21295"/>
                </a:lnTo>
                <a:lnTo>
                  <a:pt x="77779" y="22735"/>
                </a:lnTo>
                <a:lnTo>
                  <a:pt x="63795" y="24526"/>
                </a:lnTo>
                <a:lnTo>
                  <a:pt x="48948" y="26455"/>
                </a:lnTo>
                <a:lnTo>
                  <a:pt x="29696" y="28693"/>
                </a:lnTo>
                <a:lnTo>
                  <a:pt x="0" y="31586"/>
                </a:lnTo>
              </a:path>
            </a:pathLst>
          </a:custGeom>
          <a:ln w="762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3" name="Group 202"/>
          <p:cNvGrpSpPr/>
          <p:nvPr/>
        </p:nvGrpSpPr>
        <p:grpSpPr>
          <a:xfrm>
            <a:off x="3179606" y="526424"/>
            <a:ext cx="694882" cy="84229"/>
            <a:chOff x="3179606" y="526424"/>
            <a:chExt cx="694882" cy="84229"/>
          </a:xfrm>
        </p:grpSpPr>
        <p:sp>
          <p:nvSpPr>
            <p:cNvPr id="201" name="Freeform 200"/>
            <p:cNvSpPr/>
            <p:nvPr/>
          </p:nvSpPr>
          <p:spPr>
            <a:xfrm>
              <a:off x="3200663" y="526424"/>
              <a:ext cx="673825" cy="10530"/>
            </a:xfrm>
            <a:custGeom>
              <a:avLst/>
              <a:gdLst/>
              <a:ahLst/>
              <a:cxnLst/>
              <a:rect l="0" t="0" r="0" b="0"/>
              <a:pathLst>
                <a:path w="673825" h="10530">
                  <a:moveTo>
                    <a:pt x="673824" y="10529"/>
                  </a:moveTo>
                  <a:lnTo>
                    <a:pt x="662089" y="10462"/>
                  </a:lnTo>
                  <a:lnTo>
                    <a:pt x="650960" y="9822"/>
                  </a:lnTo>
                  <a:lnTo>
                    <a:pt x="639361" y="8530"/>
                  </a:lnTo>
                  <a:lnTo>
                    <a:pt x="627200" y="6843"/>
                  </a:lnTo>
                  <a:lnTo>
                    <a:pt x="614540" y="5175"/>
                  </a:lnTo>
                  <a:lnTo>
                    <a:pt x="601484" y="3761"/>
                  </a:lnTo>
                  <a:lnTo>
                    <a:pt x="588132" y="2663"/>
                  </a:lnTo>
                  <a:lnTo>
                    <a:pt x="574567" y="1853"/>
                  </a:lnTo>
                  <a:lnTo>
                    <a:pt x="560852" y="1273"/>
                  </a:lnTo>
                  <a:lnTo>
                    <a:pt x="547033" y="868"/>
                  </a:lnTo>
                  <a:lnTo>
                    <a:pt x="533143" y="588"/>
                  </a:lnTo>
                  <a:lnTo>
                    <a:pt x="519204" y="397"/>
                  </a:lnTo>
                  <a:lnTo>
                    <a:pt x="505233" y="267"/>
                  </a:lnTo>
                  <a:lnTo>
                    <a:pt x="491239" y="179"/>
                  </a:lnTo>
                  <a:lnTo>
                    <a:pt x="477227" y="120"/>
                  </a:lnTo>
                  <a:lnTo>
                    <a:pt x="463036" y="80"/>
                  </a:lnTo>
                  <a:lnTo>
                    <a:pt x="448363" y="54"/>
                  </a:lnTo>
                  <a:lnTo>
                    <a:pt x="433085" y="36"/>
                  </a:lnTo>
                  <a:lnTo>
                    <a:pt x="417401" y="24"/>
                  </a:lnTo>
                  <a:lnTo>
                    <a:pt x="401719" y="16"/>
                  </a:lnTo>
                  <a:lnTo>
                    <a:pt x="386276" y="11"/>
                  </a:lnTo>
                  <a:lnTo>
                    <a:pt x="370974" y="7"/>
                  </a:lnTo>
                  <a:lnTo>
                    <a:pt x="355481" y="5"/>
                  </a:lnTo>
                  <a:lnTo>
                    <a:pt x="339612" y="4"/>
                  </a:lnTo>
                  <a:lnTo>
                    <a:pt x="323344" y="3"/>
                  </a:lnTo>
                  <a:lnTo>
                    <a:pt x="306731" y="2"/>
                  </a:lnTo>
                  <a:lnTo>
                    <a:pt x="289846" y="1"/>
                  </a:lnTo>
                  <a:lnTo>
                    <a:pt x="272760" y="1"/>
                  </a:lnTo>
                  <a:lnTo>
                    <a:pt x="255530" y="1"/>
                  </a:lnTo>
                  <a:lnTo>
                    <a:pt x="238199" y="1"/>
                  </a:lnTo>
                  <a:lnTo>
                    <a:pt x="220798" y="1"/>
                  </a:lnTo>
                  <a:lnTo>
                    <a:pt x="203349" y="1"/>
                  </a:lnTo>
                  <a:lnTo>
                    <a:pt x="185868" y="0"/>
                  </a:lnTo>
                  <a:lnTo>
                    <a:pt x="168365" y="0"/>
                  </a:lnTo>
                  <a:lnTo>
                    <a:pt x="150848" y="0"/>
                  </a:lnTo>
                  <a:lnTo>
                    <a:pt x="133325" y="0"/>
                  </a:lnTo>
                  <a:lnTo>
                    <a:pt x="115964" y="0"/>
                  </a:lnTo>
                  <a:lnTo>
                    <a:pt x="99074" y="0"/>
                  </a:lnTo>
                  <a:lnTo>
                    <a:pt x="82794" y="0"/>
                  </a:lnTo>
                  <a:lnTo>
                    <a:pt x="67312" y="0"/>
                  </a:lnTo>
                  <a:lnTo>
                    <a:pt x="51214" y="0"/>
                  </a:lnTo>
                  <a:lnTo>
                    <a:pt x="30853" y="0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3179606" y="600124"/>
              <a:ext cx="673825" cy="10529"/>
            </a:xfrm>
            <a:custGeom>
              <a:avLst/>
              <a:gdLst/>
              <a:ahLst/>
              <a:cxnLst/>
              <a:rect l="0" t="0" r="0" b="0"/>
              <a:pathLst>
                <a:path w="673825" h="10529">
                  <a:moveTo>
                    <a:pt x="673824" y="0"/>
                  </a:moveTo>
                  <a:lnTo>
                    <a:pt x="662088" y="67"/>
                  </a:lnTo>
                  <a:lnTo>
                    <a:pt x="650960" y="707"/>
                  </a:lnTo>
                  <a:lnTo>
                    <a:pt x="639366" y="1995"/>
                  </a:lnTo>
                  <a:lnTo>
                    <a:pt x="627377" y="3509"/>
                  </a:lnTo>
                  <a:lnTo>
                    <a:pt x="615365" y="4528"/>
                  </a:lnTo>
                  <a:lnTo>
                    <a:pt x="603559" y="4693"/>
                  </a:lnTo>
                  <a:lnTo>
                    <a:pt x="591859" y="4138"/>
                  </a:lnTo>
                  <a:lnTo>
                    <a:pt x="579942" y="3301"/>
                  </a:lnTo>
                  <a:lnTo>
                    <a:pt x="567630" y="2477"/>
                  </a:lnTo>
                  <a:lnTo>
                    <a:pt x="554903" y="1790"/>
                  </a:lnTo>
                  <a:lnTo>
                    <a:pt x="541821" y="1262"/>
                  </a:lnTo>
                  <a:lnTo>
                    <a:pt x="528461" y="875"/>
                  </a:lnTo>
                  <a:lnTo>
                    <a:pt x="514894" y="600"/>
                  </a:lnTo>
                  <a:lnTo>
                    <a:pt x="501181" y="408"/>
                  </a:lnTo>
                  <a:lnTo>
                    <a:pt x="487364" y="276"/>
                  </a:lnTo>
                  <a:lnTo>
                    <a:pt x="473476" y="186"/>
                  </a:lnTo>
                  <a:lnTo>
                    <a:pt x="459539" y="125"/>
                  </a:lnTo>
                  <a:lnTo>
                    <a:pt x="445564" y="84"/>
                  </a:lnTo>
                  <a:lnTo>
                    <a:pt x="431399" y="56"/>
                  </a:lnTo>
                  <a:lnTo>
                    <a:pt x="416743" y="37"/>
                  </a:lnTo>
                  <a:lnTo>
                    <a:pt x="401477" y="25"/>
                  </a:lnTo>
                  <a:lnTo>
                    <a:pt x="385800" y="17"/>
                  </a:lnTo>
                  <a:lnTo>
                    <a:pt x="370123" y="11"/>
                  </a:lnTo>
                  <a:lnTo>
                    <a:pt x="354688" y="12"/>
                  </a:lnTo>
                  <a:lnTo>
                    <a:pt x="339561" y="182"/>
                  </a:lnTo>
                  <a:lnTo>
                    <a:pt x="324718" y="829"/>
                  </a:lnTo>
                  <a:lnTo>
                    <a:pt x="310104" y="2076"/>
                  </a:lnTo>
                  <a:lnTo>
                    <a:pt x="295662" y="3728"/>
                  </a:lnTo>
                  <a:lnTo>
                    <a:pt x="281345" y="5376"/>
                  </a:lnTo>
                  <a:lnTo>
                    <a:pt x="267112" y="6779"/>
                  </a:lnTo>
                  <a:lnTo>
                    <a:pt x="252772" y="7871"/>
                  </a:lnTo>
                  <a:lnTo>
                    <a:pt x="237998" y="8679"/>
                  </a:lnTo>
                  <a:lnTo>
                    <a:pt x="222652" y="9257"/>
                  </a:lnTo>
                  <a:lnTo>
                    <a:pt x="206922" y="9662"/>
                  </a:lnTo>
                  <a:lnTo>
                    <a:pt x="191210" y="9941"/>
                  </a:lnTo>
                  <a:lnTo>
                    <a:pt x="175747" y="10132"/>
                  </a:lnTo>
                  <a:lnTo>
                    <a:pt x="160431" y="10262"/>
                  </a:lnTo>
                  <a:lnTo>
                    <a:pt x="144929" y="10350"/>
                  </a:lnTo>
                  <a:lnTo>
                    <a:pt x="129054" y="10409"/>
                  </a:lnTo>
                  <a:lnTo>
                    <a:pt x="112782" y="10448"/>
                  </a:lnTo>
                  <a:lnTo>
                    <a:pt x="96166" y="10475"/>
                  </a:lnTo>
                  <a:lnTo>
                    <a:pt x="79298" y="10493"/>
                  </a:lnTo>
                  <a:lnTo>
                    <a:pt x="62813" y="10505"/>
                  </a:lnTo>
                  <a:lnTo>
                    <a:pt x="46155" y="10514"/>
                  </a:lnTo>
                  <a:lnTo>
                    <a:pt x="26742" y="10521"/>
                  </a:lnTo>
                  <a:lnTo>
                    <a:pt x="0" y="10528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7" name="Group 206"/>
          <p:cNvGrpSpPr/>
          <p:nvPr/>
        </p:nvGrpSpPr>
        <p:grpSpPr>
          <a:xfrm>
            <a:off x="1589803" y="1958315"/>
            <a:ext cx="1337120" cy="115800"/>
            <a:chOff x="1589803" y="1958315"/>
            <a:chExt cx="1337120" cy="115800"/>
          </a:xfrm>
        </p:grpSpPr>
        <p:sp>
          <p:nvSpPr>
            <p:cNvPr id="204" name="Freeform 203"/>
            <p:cNvSpPr/>
            <p:nvPr/>
          </p:nvSpPr>
          <p:spPr>
            <a:xfrm>
              <a:off x="1589803" y="2010943"/>
              <a:ext cx="515897" cy="18203"/>
            </a:xfrm>
            <a:custGeom>
              <a:avLst/>
              <a:gdLst/>
              <a:ahLst/>
              <a:cxnLst/>
              <a:rect l="0" t="0" r="0" b="0"/>
              <a:pathLst>
                <a:path w="515897" h="18203">
                  <a:moveTo>
                    <a:pt x="515896" y="0"/>
                  </a:moveTo>
                  <a:lnTo>
                    <a:pt x="504161" y="0"/>
                  </a:lnTo>
                  <a:lnTo>
                    <a:pt x="493032" y="0"/>
                  </a:lnTo>
                  <a:lnTo>
                    <a:pt x="481434" y="4"/>
                  </a:lnTo>
                  <a:lnTo>
                    <a:pt x="469273" y="177"/>
                  </a:lnTo>
                  <a:lnTo>
                    <a:pt x="456612" y="825"/>
                  </a:lnTo>
                  <a:lnTo>
                    <a:pt x="443552" y="2074"/>
                  </a:lnTo>
                  <a:lnTo>
                    <a:pt x="430027" y="3727"/>
                  </a:lnTo>
                  <a:lnTo>
                    <a:pt x="415814" y="5375"/>
                  </a:lnTo>
                  <a:lnTo>
                    <a:pt x="400845" y="6782"/>
                  </a:lnTo>
                  <a:lnTo>
                    <a:pt x="385201" y="8048"/>
                  </a:lnTo>
                  <a:lnTo>
                    <a:pt x="369014" y="9504"/>
                  </a:lnTo>
                  <a:lnTo>
                    <a:pt x="352415" y="11331"/>
                  </a:lnTo>
                  <a:lnTo>
                    <a:pt x="335353" y="13389"/>
                  </a:lnTo>
                  <a:lnTo>
                    <a:pt x="317607" y="15316"/>
                  </a:lnTo>
                  <a:lnTo>
                    <a:pt x="299111" y="16905"/>
                  </a:lnTo>
                  <a:lnTo>
                    <a:pt x="279944" y="17955"/>
                  </a:lnTo>
                  <a:lnTo>
                    <a:pt x="260239" y="18202"/>
                  </a:lnTo>
                  <a:lnTo>
                    <a:pt x="240129" y="17591"/>
                  </a:lnTo>
                  <a:lnTo>
                    <a:pt x="219726" y="16383"/>
                  </a:lnTo>
                  <a:lnTo>
                    <a:pt x="199115" y="15041"/>
                  </a:lnTo>
                  <a:lnTo>
                    <a:pt x="178362" y="13847"/>
                  </a:lnTo>
                  <a:lnTo>
                    <a:pt x="157510" y="12896"/>
                  </a:lnTo>
                  <a:lnTo>
                    <a:pt x="136590" y="12183"/>
                  </a:lnTo>
                  <a:lnTo>
                    <a:pt x="115640" y="11669"/>
                  </a:lnTo>
                  <a:lnTo>
                    <a:pt x="95004" y="11307"/>
                  </a:lnTo>
                  <a:lnTo>
                    <a:pt x="72998" y="11016"/>
                  </a:lnTo>
                  <a:lnTo>
                    <a:pt x="44336" y="10771"/>
                  </a:lnTo>
                  <a:lnTo>
                    <a:pt x="0" y="10528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2368911" y="1958315"/>
              <a:ext cx="558012" cy="10515"/>
            </a:xfrm>
            <a:custGeom>
              <a:avLst/>
              <a:gdLst/>
              <a:ahLst/>
              <a:cxnLst/>
              <a:rect l="0" t="0" r="0" b="0"/>
              <a:pathLst>
                <a:path w="558012" h="10515">
                  <a:moveTo>
                    <a:pt x="558011" y="10514"/>
                  </a:moveTo>
                  <a:lnTo>
                    <a:pt x="546276" y="10514"/>
                  </a:lnTo>
                  <a:lnTo>
                    <a:pt x="535147" y="10514"/>
                  </a:lnTo>
                  <a:lnTo>
                    <a:pt x="523549" y="10509"/>
                  </a:lnTo>
                  <a:lnTo>
                    <a:pt x="511387" y="10336"/>
                  </a:lnTo>
                  <a:lnTo>
                    <a:pt x="498728" y="9688"/>
                  </a:lnTo>
                  <a:lnTo>
                    <a:pt x="485671" y="8439"/>
                  </a:lnTo>
                  <a:lnTo>
                    <a:pt x="472320" y="6786"/>
                  </a:lnTo>
                  <a:lnTo>
                    <a:pt x="458754" y="5138"/>
                  </a:lnTo>
                  <a:lnTo>
                    <a:pt x="445030" y="3735"/>
                  </a:lnTo>
                  <a:lnTo>
                    <a:pt x="430865" y="2643"/>
                  </a:lnTo>
                  <a:lnTo>
                    <a:pt x="415679" y="1835"/>
                  </a:lnTo>
                  <a:lnTo>
                    <a:pt x="399238" y="1257"/>
                  </a:lnTo>
                  <a:lnTo>
                    <a:pt x="381789" y="852"/>
                  </a:lnTo>
                  <a:lnTo>
                    <a:pt x="363851" y="572"/>
                  </a:lnTo>
                  <a:lnTo>
                    <a:pt x="345779" y="381"/>
                  </a:lnTo>
                  <a:lnTo>
                    <a:pt x="327577" y="252"/>
                  </a:lnTo>
                  <a:lnTo>
                    <a:pt x="308992" y="164"/>
                  </a:lnTo>
                  <a:lnTo>
                    <a:pt x="289902" y="105"/>
                  </a:lnTo>
                  <a:lnTo>
                    <a:pt x="270489" y="65"/>
                  </a:lnTo>
                  <a:lnTo>
                    <a:pt x="251143" y="39"/>
                  </a:lnTo>
                  <a:lnTo>
                    <a:pt x="232084" y="21"/>
                  </a:lnTo>
                  <a:lnTo>
                    <a:pt x="213200" y="9"/>
                  </a:lnTo>
                  <a:lnTo>
                    <a:pt x="194147" y="1"/>
                  </a:lnTo>
                  <a:lnTo>
                    <a:pt x="174744" y="0"/>
                  </a:lnTo>
                  <a:lnTo>
                    <a:pt x="155290" y="170"/>
                  </a:lnTo>
                  <a:lnTo>
                    <a:pt x="136448" y="815"/>
                  </a:lnTo>
                  <a:lnTo>
                    <a:pt x="118546" y="2063"/>
                  </a:lnTo>
                  <a:lnTo>
                    <a:pt x="101421" y="3714"/>
                  </a:lnTo>
                  <a:lnTo>
                    <a:pt x="84622" y="5362"/>
                  </a:lnTo>
                  <a:lnTo>
                    <a:pt x="67860" y="6764"/>
                  </a:lnTo>
                  <a:lnTo>
                    <a:pt x="51764" y="7859"/>
                  </a:lnTo>
                  <a:lnTo>
                    <a:pt x="36211" y="8787"/>
                  </a:lnTo>
                  <a:lnTo>
                    <a:pt x="19829" y="9625"/>
                  </a:lnTo>
                  <a:lnTo>
                    <a:pt x="0" y="10514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2337326" y="2042932"/>
              <a:ext cx="579068" cy="31183"/>
            </a:xfrm>
            <a:custGeom>
              <a:avLst/>
              <a:gdLst/>
              <a:ahLst/>
              <a:cxnLst/>
              <a:rect l="0" t="0" r="0" b="0"/>
              <a:pathLst>
                <a:path w="579068" h="31183">
                  <a:moveTo>
                    <a:pt x="579067" y="31182"/>
                  </a:moveTo>
                  <a:lnTo>
                    <a:pt x="567332" y="31182"/>
                  </a:lnTo>
                  <a:lnTo>
                    <a:pt x="556203" y="31182"/>
                  </a:lnTo>
                  <a:lnTo>
                    <a:pt x="544605" y="31177"/>
                  </a:lnTo>
                  <a:lnTo>
                    <a:pt x="532444" y="31004"/>
                  </a:lnTo>
                  <a:lnTo>
                    <a:pt x="519784" y="30356"/>
                  </a:lnTo>
                  <a:lnTo>
                    <a:pt x="506728" y="29107"/>
                  </a:lnTo>
                  <a:lnTo>
                    <a:pt x="493376" y="27454"/>
                  </a:lnTo>
                  <a:lnTo>
                    <a:pt x="479811" y="25806"/>
                  </a:lnTo>
                  <a:lnTo>
                    <a:pt x="466100" y="24399"/>
                  </a:lnTo>
                  <a:lnTo>
                    <a:pt x="452454" y="23133"/>
                  </a:lnTo>
                  <a:lnTo>
                    <a:pt x="439212" y="21677"/>
                  </a:lnTo>
                  <a:lnTo>
                    <a:pt x="426522" y="19851"/>
                  </a:lnTo>
                  <a:lnTo>
                    <a:pt x="414204" y="17793"/>
                  </a:lnTo>
                  <a:lnTo>
                    <a:pt x="401859" y="15865"/>
                  </a:lnTo>
                  <a:lnTo>
                    <a:pt x="389249" y="14271"/>
                  </a:lnTo>
                  <a:lnTo>
                    <a:pt x="376151" y="13049"/>
                  </a:lnTo>
                  <a:lnTo>
                    <a:pt x="362286" y="12153"/>
                  </a:lnTo>
                  <a:lnTo>
                    <a:pt x="347577" y="11516"/>
                  </a:lnTo>
                  <a:lnTo>
                    <a:pt x="331951" y="11072"/>
                  </a:lnTo>
                  <a:lnTo>
                    <a:pt x="315252" y="10765"/>
                  </a:lnTo>
                  <a:lnTo>
                    <a:pt x="297503" y="10552"/>
                  </a:lnTo>
                  <a:lnTo>
                    <a:pt x="279026" y="10237"/>
                  </a:lnTo>
                  <a:lnTo>
                    <a:pt x="260324" y="9494"/>
                  </a:lnTo>
                  <a:lnTo>
                    <a:pt x="241709" y="8180"/>
                  </a:lnTo>
                  <a:lnTo>
                    <a:pt x="223295" y="6485"/>
                  </a:lnTo>
                  <a:lnTo>
                    <a:pt x="205092" y="4807"/>
                  </a:lnTo>
                  <a:lnTo>
                    <a:pt x="187068" y="3385"/>
                  </a:lnTo>
                  <a:lnTo>
                    <a:pt x="169184" y="2280"/>
                  </a:lnTo>
                  <a:lnTo>
                    <a:pt x="151403" y="1463"/>
                  </a:lnTo>
                  <a:lnTo>
                    <a:pt x="133696" y="879"/>
                  </a:lnTo>
                  <a:lnTo>
                    <a:pt x="116039" y="470"/>
                  </a:lnTo>
                  <a:lnTo>
                    <a:pt x="98417" y="188"/>
                  </a:lnTo>
                  <a:lnTo>
                    <a:pt x="80838" y="0"/>
                  </a:lnTo>
                  <a:lnTo>
                    <a:pt x="63859" y="71"/>
                  </a:lnTo>
                  <a:lnTo>
                    <a:pt x="46806" y="869"/>
                  </a:lnTo>
                  <a:lnTo>
                    <a:pt x="27065" y="3584"/>
                  </a:lnTo>
                  <a:lnTo>
                    <a:pt x="0" y="10125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8" name="Freeform 207"/>
          <p:cNvSpPr/>
          <p:nvPr/>
        </p:nvSpPr>
        <p:spPr>
          <a:xfrm>
            <a:off x="3253305" y="3421761"/>
            <a:ext cx="400084" cy="21058"/>
          </a:xfrm>
          <a:custGeom>
            <a:avLst/>
            <a:gdLst/>
            <a:ahLst/>
            <a:cxnLst/>
            <a:rect l="0" t="0" r="0" b="0"/>
            <a:pathLst>
              <a:path w="400084" h="21058">
                <a:moveTo>
                  <a:pt x="400083" y="21057"/>
                </a:moveTo>
                <a:lnTo>
                  <a:pt x="391215" y="18191"/>
                </a:lnTo>
                <a:lnTo>
                  <a:pt x="382228" y="16048"/>
                </a:lnTo>
                <a:lnTo>
                  <a:pt x="372233" y="14445"/>
                </a:lnTo>
                <a:lnTo>
                  <a:pt x="361252" y="13265"/>
                </a:lnTo>
                <a:lnTo>
                  <a:pt x="349441" y="12416"/>
                </a:lnTo>
                <a:lnTo>
                  <a:pt x="336982" y="11814"/>
                </a:lnTo>
                <a:lnTo>
                  <a:pt x="324044" y="11227"/>
                </a:lnTo>
                <a:lnTo>
                  <a:pt x="310763" y="10295"/>
                </a:lnTo>
                <a:lnTo>
                  <a:pt x="297232" y="8853"/>
                </a:lnTo>
                <a:lnTo>
                  <a:pt x="283198" y="7069"/>
                </a:lnTo>
                <a:lnTo>
                  <a:pt x="268100" y="5332"/>
                </a:lnTo>
                <a:lnTo>
                  <a:pt x="251719" y="3870"/>
                </a:lnTo>
                <a:lnTo>
                  <a:pt x="234310" y="2738"/>
                </a:lnTo>
                <a:lnTo>
                  <a:pt x="216398" y="1904"/>
                </a:lnTo>
                <a:lnTo>
                  <a:pt x="198349" y="1308"/>
                </a:lnTo>
                <a:lnTo>
                  <a:pt x="180331" y="891"/>
                </a:lnTo>
                <a:lnTo>
                  <a:pt x="162403" y="603"/>
                </a:lnTo>
                <a:lnTo>
                  <a:pt x="144567" y="407"/>
                </a:lnTo>
                <a:lnTo>
                  <a:pt x="126810" y="274"/>
                </a:lnTo>
                <a:lnTo>
                  <a:pt x="109115" y="184"/>
                </a:lnTo>
                <a:lnTo>
                  <a:pt x="91478" y="123"/>
                </a:lnTo>
                <a:lnTo>
                  <a:pt x="74260" y="82"/>
                </a:lnTo>
                <a:lnTo>
                  <a:pt x="56277" y="51"/>
                </a:lnTo>
                <a:lnTo>
                  <a:pt x="33712" y="25"/>
                </a:lnTo>
                <a:lnTo>
                  <a:pt x="0" y="0"/>
                </a:lnTo>
              </a:path>
            </a:pathLst>
          </a:custGeom>
          <a:ln w="762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1" name="Group 210"/>
          <p:cNvGrpSpPr/>
          <p:nvPr/>
        </p:nvGrpSpPr>
        <p:grpSpPr>
          <a:xfrm>
            <a:off x="5106321" y="3400704"/>
            <a:ext cx="905452" cy="157929"/>
            <a:chOff x="5106321" y="3400704"/>
            <a:chExt cx="905452" cy="157929"/>
          </a:xfrm>
        </p:grpSpPr>
        <p:sp>
          <p:nvSpPr>
            <p:cNvPr id="209" name="Freeform 208"/>
            <p:cNvSpPr/>
            <p:nvPr/>
          </p:nvSpPr>
          <p:spPr>
            <a:xfrm>
              <a:off x="5106321" y="3400704"/>
              <a:ext cx="905452" cy="73701"/>
            </a:xfrm>
            <a:custGeom>
              <a:avLst/>
              <a:gdLst/>
              <a:ahLst/>
              <a:cxnLst/>
              <a:rect l="0" t="0" r="0" b="0"/>
              <a:pathLst>
                <a:path w="905452" h="73701">
                  <a:moveTo>
                    <a:pt x="905451" y="0"/>
                  </a:moveTo>
                  <a:lnTo>
                    <a:pt x="896582" y="2867"/>
                  </a:lnTo>
                  <a:lnTo>
                    <a:pt x="887596" y="5009"/>
                  </a:lnTo>
                  <a:lnTo>
                    <a:pt x="877605" y="6617"/>
                  </a:lnTo>
                  <a:lnTo>
                    <a:pt x="866797" y="7970"/>
                  </a:lnTo>
                  <a:lnTo>
                    <a:pt x="855634" y="9467"/>
                  </a:lnTo>
                  <a:lnTo>
                    <a:pt x="844424" y="11313"/>
                  </a:lnTo>
                  <a:lnTo>
                    <a:pt x="833139" y="13380"/>
                  </a:lnTo>
                  <a:lnTo>
                    <a:pt x="821507" y="15313"/>
                  </a:lnTo>
                  <a:lnTo>
                    <a:pt x="809388" y="16913"/>
                  </a:lnTo>
                  <a:lnTo>
                    <a:pt x="796792" y="18310"/>
                  </a:lnTo>
                  <a:lnTo>
                    <a:pt x="783798" y="19854"/>
                  </a:lnTo>
                  <a:lnTo>
                    <a:pt x="770497" y="21740"/>
                  </a:lnTo>
                  <a:lnTo>
                    <a:pt x="756970" y="23838"/>
                  </a:lnTo>
                  <a:lnTo>
                    <a:pt x="743283" y="25792"/>
                  </a:lnTo>
                  <a:lnTo>
                    <a:pt x="729479" y="27403"/>
                  </a:lnTo>
                  <a:lnTo>
                    <a:pt x="715430" y="28638"/>
                  </a:lnTo>
                  <a:lnTo>
                    <a:pt x="700853" y="29542"/>
                  </a:lnTo>
                  <a:lnTo>
                    <a:pt x="685630" y="30188"/>
                  </a:lnTo>
                  <a:lnTo>
                    <a:pt x="669643" y="30809"/>
                  </a:lnTo>
                  <a:lnTo>
                    <a:pt x="652693" y="31766"/>
                  </a:lnTo>
                  <a:lnTo>
                    <a:pt x="634772" y="33225"/>
                  </a:lnTo>
                  <a:lnTo>
                    <a:pt x="616178" y="35021"/>
                  </a:lnTo>
                  <a:lnTo>
                    <a:pt x="597397" y="36765"/>
                  </a:lnTo>
                  <a:lnTo>
                    <a:pt x="578724" y="38237"/>
                  </a:lnTo>
                  <a:lnTo>
                    <a:pt x="560101" y="39546"/>
                  </a:lnTo>
                  <a:lnTo>
                    <a:pt x="541226" y="41032"/>
                  </a:lnTo>
                  <a:lnTo>
                    <a:pt x="521929" y="42878"/>
                  </a:lnTo>
                  <a:lnTo>
                    <a:pt x="502036" y="44948"/>
                  </a:lnTo>
                  <a:lnTo>
                    <a:pt x="481302" y="46885"/>
                  </a:lnTo>
                  <a:lnTo>
                    <a:pt x="459690" y="48489"/>
                  </a:lnTo>
                  <a:lnTo>
                    <a:pt x="437632" y="49888"/>
                  </a:lnTo>
                  <a:lnTo>
                    <a:pt x="415904" y="51435"/>
                  </a:lnTo>
                  <a:lnTo>
                    <a:pt x="394917" y="53322"/>
                  </a:lnTo>
                  <a:lnTo>
                    <a:pt x="374571" y="55421"/>
                  </a:lnTo>
                  <a:lnTo>
                    <a:pt x="354457" y="57376"/>
                  </a:lnTo>
                  <a:lnTo>
                    <a:pt x="334308" y="58992"/>
                  </a:lnTo>
                  <a:lnTo>
                    <a:pt x="314503" y="60400"/>
                  </a:lnTo>
                  <a:lnTo>
                    <a:pt x="295951" y="61952"/>
                  </a:lnTo>
                  <a:lnTo>
                    <a:pt x="279051" y="63844"/>
                  </a:lnTo>
                  <a:lnTo>
                    <a:pt x="263414" y="65944"/>
                  </a:lnTo>
                  <a:lnTo>
                    <a:pt x="248152" y="67901"/>
                  </a:lnTo>
                  <a:lnTo>
                    <a:pt x="232694" y="69514"/>
                  </a:lnTo>
                  <a:lnTo>
                    <a:pt x="216835" y="70749"/>
                  </a:lnTo>
                  <a:lnTo>
                    <a:pt x="200563" y="71654"/>
                  </a:lnTo>
                  <a:lnTo>
                    <a:pt x="183944" y="72297"/>
                  </a:lnTo>
                  <a:lnTo>
                    <a:pt x="167222" y="72745"/>
                  </a:lnTo>
                  <a:lnTo>
                    <a:pt x="150775" y="73054"/>
                  </a:lnTo>
                  <a:lnTo>
                    <a:pt x="134787" y="73264"/>
                  </a:lnTo>
                  <a:lnTo>
                    <a:pt x="119105" y="73407"/>
                  </a:lnTo>
                  <a:lnTo>
                    <a:pt x="103348" y="73504"/>
                  </a:lnTo>
                  <a:lnTo>
                    <a:pt x="87314" y="73568"/>
                  </a:lnTo>
                  <a:lnTo>
                    <a:pt x="71326" y="73612"/>
                  </a:lnTo>
                  <a:lnTo>
                    <a:pt x="54378" y="73646"/>
                  </a:lnTo>
                  <a:lnTo>
                    <a:pt x="32739" y="73673"/>
                  </a:lnTo>
                  <a:lnTo>
                    <a:pt x="0" y="73700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5106321" y="3495501"/>
              <a:ext cx="894923" cy="63132"/>
            </a:xfrm>
            <a:custGeom>
              <a:avLst/>
              <a:gdLst/>
              <a:ahLst/>
              <a:cxnLst/>
              <a:rect l="0" t="0" r="0" b="0"/>
              <a:pathLst>
                <a:path w="894923" h="63132">
                  <a:moveTo>
                    <a:pt x="894922" y="10488"/>
                  </a:moveTo>
                  <a:lnTo>
                    <a:pt x="883187" y="10421"/>
                  </a:lnTo>
                  <a:lnTo>
                    <a:pt x="872058" y="9781"/>
                  </a:lnTo>
                  <a:lnTo>
                    <a:pt x="860455" y="8489"/>
                  </a:lnTo>
                  <a:lnTo>
                    <a:pt x="848122" y="6802"/>
                  </a:lnTo>
                  <a:lnTo>
                    <a:pt x="834813" y="5134"/>
                  </a:lnTo>
                  <a:lnTo>
                    <a:pt x="820509" y="3721"/>
                  </a:lnTo>
                  <a:lnTo>
                    <a:pt x="805503" y="2623"/>
                  </a:lnTo>
                  <a:lnTo>
                    <a:pt x="790290" y="1812"/>
                  </a:lnTo>
                  <a:lnTo>
                    <a:pt x="775172" y="1233"/>
                  </a:lnTo>
                  <a:lnTo>
                    <a:pt x="760261" y="827"/>
                  </a:lnTo>
                  <a:lnTo>
                    <a:pt x="745563" y="547"/>
                  </a:lnTo>
                  <a:lnTo>
                    <a:pt x="731041" y="356"/>
                  </a:lnTo>
                  <a:lnTo>
                    <a:pt x="716492" y="226"/>
                  </a:lnTo>
                  <a:lnTo>
                    <a:pt x="701572" y="139"/>
                  </a:lnTo>
                  <a:lnTo>
                    <a:pt x="686119" y="80"/>
                  </a:lnTo>
                  <a:lnTo>
                    <a:pt x="670146" y="40"/>
                  </a:lnTo>
                  <a:lnTo>
                    <a:pt x="653737" y="13"/>
                  </a:lnTo>
                  <a:lnTo>
                    <a:pt x="636992" y="0"/>
                  </a:lnTo>
                  <a:lnTo>
                    <a:pt x="620002" y="161"/>
                  </a:lnTo>
                  <a:lnTo>
                    <a:pt x="602837" y="801"/>
                  </a:lnTo>
                  <a:lnTo>
                    <a:pt x="585545" y="2045"/>
                  </a:lnTo>
                  <a:lnTo>
                    <a:pt x="568002" y="3695"/>
                  </a:lnTo>
                  <a:lnTo>
                    <a:pt x="549924" y="5340"/>
                  </a:lnTo>
                  <a:lnTo>
                    <a:pt x="531208" y="6746"/>
                  </a:lnTo>
                  <a:lnTo>
                    <a:pt x="512062" y="8011"/>
                  </a:lnTo>
                  <a:lnTo>
                    <a:pt x="492901" y="9466"/>
                  </a:lnTo>
                  <a:lnTo>
                    <a:pt x="473975" y="11292"/>
                  </a:lnTo>
                  <a:lnTo>
                    <a:pt x="455351" y="13349"/>
                  </a:lnTo>
                  <a:lnTo>
                    <a:pt x="437006" y="15277"/>
                  </a:lnTo>
                  <a:lnTo>
                    <a:pt x="418896" y="16875"/>
                  </a:lnTo>
                  <a:lnTo>
                    <a:pt x="401295" y="18270"/>
                  </a:lnTo>
                  <a:lnTo>
                    <a:pt x="384767" y="19815"/>
                  </a:lnTo>
                  <a:lnTo>
                    <a:pt x="369529" y="21700"/>
                  </a:lnTo>
                  <a:lnTo>
                    <a:pt x="355158" y="23797"/>
                  </a:lnTo>
                  <a:lnTo>
                    <a:pt x="340820" y="25751"/>
                  </a:lnTo>
                  <a:lnTo>
                    <a:pt x="326020" y="27363"/>
                  </a:lnTo>
                  <a:lnTo>
                    <a:pt x="310619" y="28597"/>
                  </a:lnTo>
                  <a:lnTo>
                    <a:pt x="294661" y="29501"/>
                  </a:lnTo>
                  <a:lnTo>
                    <a:pt x="278252" y="30143"/>
                  </a:lnTo>
                  <a:lnTo>
                    <a:pt x="261503" y="30591"/>
                  </a:lnTo>
                  <a:lnTo>
                    <a:pt x="244507" y="30900"/>
                  </a:lnTo>
                  <a:lnTo>
                    <a:pt x="227336" y="31115"/>
                  </a:lnTo>
                  <a:lnTo>
                    <a:pt x="210045" y="31431"/>
                  </a:lnTo>
                  <a:lnTo>
                    <a:pt x="192669" y="32175"/>
                  </a:lnTo>
                  <a:lnTo>
                    <a:pt x="175239" y="33493"/>
                  </a:lnTo>
                  <a:lnTo>
                    <a:pt x="157769" y="35362"/>
                  </a:lnTo>
                  <a:lnTo>
                    <a:pt x="140274" y="37687"/>
                  </a:lnTo>
                  <a:lnTo>
                    <a:pt x="122766" y="40363"/>
                  </a:lnTo>
                  <a:lnTo>
                    <a:pt x="105415" y="43295"/>
                  </a:lnTo>
                  <a:lnTo>
                    <a:pt x="88531" y="46407"/>
                  </a:lnTo>
                  <a:lnTo>
                    <a:pt x="72261" y="49643"/>
                  </a:lnTo>
                  <a:lnTo>
                    <a:pt x="56983" y="52809"/>
                  </a:lnTo>
                  <a:lnTo>
                    <a:pt x="41790" y="55891"/>
                  </a:lnTo>
                  <a:lnTo>
                    <a:pt x="24229" y="59159"/>
                  </a:lnTo>
                  <a:lnTo>
                    <a:pt x="0" y="63131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6" name="Group 215"/>
          <p:cNvGrpSpPr/>
          <p:nvPr/>
        </p:nvGrpSpPr>
        <p:grpSpPr>
          <a:xfrm>
            <a:off x="5811730" y="5096917"/>
            <a:ext cx="1705618" cy="188390"/>
            <a:chOff x="5811730" y="5096917"/>
            <a:chExt cx="1705618" cy="188390"/>
          </a:xfrm>
        </p:grpSpPr>
        <p:sp>
          <p:nvSpPr>
            <p:cNvPr id="212" name="Freeform 211"/>
            <p:cNvSpPr/>
            <p:nvPr/>
          </p:nvSpPr>
          <p:spPr>
            <a:xfrm>
              <a:off x="5811730" y="5106321"/>
              <a:ext cx="484312" cy="52643"/>
            </a:xfrm>
            <a:custGeom>
              <a:avLst/>
              <a:gdLst/>
              <a:ahLst/>
              <a:cxnLst/>
              <a:rect l="0" t="0" r="0" b="0"/>
              <a:pathLst>
                <a:path w="484312" h="52643">
                  <a:moveTo>
                    <a:pt x="484311" y="0"/>
                  </a:moveTo>
                  <a:lnTo>
                    <a:pt x="475509" y="2933"/>
                  </a:lnTo>
                  <a:lnTo>
                    <a:pt x="467163" y="5716"/>
                  </a:lnTo>
                  <a:lnTo>
                    <a:pt x="458459" y="8610"/>
                  </a:lnTo>
                  <a:lnTo>
                    <a:pt x="449166" y="11479"/>
                  </a:lnTo>
                  <a:lnTo>
                    <a:pt x="439023" y="13995"/>
                  </a:lnTo>
                  <a:lnTo>
                    <a:pt x="427982" y="16011"/>
                  </a:lnTo>
                  <a:lnTo>
                    <a:pt x="416316" y="17696"/>
                  </a:lnTo>
                  <a:lnTo>
                    <a:pt x="404493" y="19438"/>
                  </a:lnTo>
                  <a:lnTo>
                    <a:pt x="392800" y="21460"/>
                  </a:lnTo>
                  <a:lnTo>
                    <a:pt x="381170" y="23650"/>
                  </a:lnTo>
                  <a:lnTo>
                    <a:pt x="369296" y="25666"/>
                  </a:lnTo>
                  <a:lnTo>
                    <a:pt x="357011" y="27319"/>
                  </a:lnTo>
                  <a:lnTo>
                    <a:pt x="344302" y="28581"/>
                  </a:lnTo>
                  <a:lnTo>
                    <a:pt x="331231" y="29504"/>
                  </a:lnTo>
                  <a:lnTo>
                    <a:pt x="317878" y="30158"/>
                  </a:lnTo>
                  <a:lnTo>
                    <a:pt x="304316" y="30615"/>
                  </a:lnTo>
                  <a:lnTo>
                    <a:pt x="290605" y="30929"/>
                  </a:lnTo>
                  <a:lnTo>
                    <a:pt x="276790" y="31144"/>
                  </a:lnTo>
                  <a:lnTo>
                    <a:pt x="262903" y="31288"/>
                  </a:lnTo>
                  <a:lnTo>
                    <a:pt x="248967" y="31386"/>
                  </a:lnTo>
                  <a:lnTo>
                    <a:pt x="235003" y="31456"/>
                  </a:lnTo>
                  <a:lnTo>
                    <a:pt x="221183" y="31674"/>
                  </a:lnTo>
                  <a:lnTo>
                    <a:pt x="207825" y="32352"/>
                  </a:lnTo>
                  <a:lnTo>
                    <a:pt x="195056" y="33620"/>
                  </a:lnTo>
                  <a:lnTo>
                    <a:pt x="182685" y="35286"/>
                  </a:lnTo>
                  <a:lnTo>
                    <a:pt x="170304" y="36943"/>
                  </a:lnTo>
                  <a:lnTo>
                    <a:pt x="157675" y="38352"/>
                  </a:lnTo>
                  <a:lnTo>
                    <a:pt x="144733" y="39449"/>
                  </a:lnTo>
                  <a:lnTo>
                    <a:pt x="131506" y="40259"/>
                  </a:lnTo>
                  <a:lnTo>
                    <a:pt x="118053" y="40844"/>
                  </a:lnTo>
                  <a:lnTo>
                    <a:pt x="104594" y="41422"/>
                  </a:lnTo>
                  <a:lnTo>
                    <a:pt x="91484" y="42351"/>
                  </a:lnTo>
                  <a:lnTo>
                    <a:pt x="78891" y="43791"/>
                  </a:lnTo>
                  <a:lnTo>
                    <a:pt x="66682" y="45583"/>
                  </a:lnTo>
                  <a:lnTo>
                    <a:pt x="53007" y="47512"/>
                  </a:lnTo>
                  <a:lnTo>
                    <a:pt x="33312" y="49749"/>
                  </a:lnTo>
                  <a:lnTo>
                    <a:pt x="0" y="52642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6401326" y="5096917"/>
              <a:ext cx="284270" cy="19934"/>
            </a:xfrm>
            <a:custGeom>
              <a:avLst/>
              <a:gdLst/>
              <a:ahLst/>
              <a:cxnLst/>
              <a:rect l="0" t="0" r="0" b="0"/>
              <a:pathLst>
                <a:path w="284270" h="19934">
                  <a:moveTo>
                    <a:pt x="284269" y="19933"/>
                  </a:moveTo>
                  <a:lnTo>
                    <a:pt x="272601" y="19866"/>
                  </a:lnTo>
                  <a:lnTo>
                    <a:pt x="262113" y="19225"/>
                  </a:lnTo>
                  <a:lnTo>
                    <a:pt x="251806" y="17933"/>
                  </a:lnTo>
                  <a:lnTo>
                    <a:pt x="241332" y="16246"/>
                  </a:lnTo>
                  <a:lnTo>
                    <a:pt x="230339" y="14578"/>
                  </a:lnTo>
                  <a:lnTo>
                    <a:pt x="218697" y="13160"/>
                  </a:lnTo>
                  <a:lnTo>
                    <a:pt x="206443" y="11889"/>
                  </a:lnTo>
                  <a:lnTo>
                    <a:pt x="193689" y="10430"/>
                  </a:lnTo>
                  <a:lnTo>
                    <a:pt x="180553" y="8602"/>
                  </a:lnTo>
                  <a:lnTo>
                    <a:pt x="167140" y="6543"/>
                  </a:lnTo>
                  <a:lnTo>
                    <a:pt x="153530" y="4616"/>
                  </a:lnTo>
                  <a:lnTo>
                    <a:pt x="139782" y="3022"/>
                  </a:lnTo>
                  <a:lnTo>
                    <a:pt x="125941" y="1799"/>
                  </a:lnTo>
                  <a:lnTo>
                    <a:pt x="112036" y="904"/>
                  </a:lnTo>
                  <a:lnTo>
                    <a:pt x="98091" y="271"/>
                  </a:lnTo>
                  <a:lnTo>
                    <a:pt x="84285" y="0"/>
                  </a:lnTo>
                  <a:lnTo>
                    <a:pt x="70935" y="342"/>
                  </a:lnTo>
                  <a:lnTo>
                    <a:pt x="58187" y="1382"/>
                  </a:lnTo>
                  <a:lnTo>
                    <a:pt x="46269" y="2900"/>
                  </a:lnTo>
                  <a:lnTo>
                    <a:pt x="34308" y="4616"/>
                  </a:lnTo>
                  <a:lnTo>
                    <a:pt x="20138" y="6680"/>
                  </a:lnTo>
                  <a:lnTo>
                    <a:pt x="0" y="9404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6843523" y="5116850"/>
              <a:ext cx="652768" cy="73700"/>
            </a:xfrm>
            <a:custGeom>
              <a:avLst/>
              <a:gdLst/>
              <a:ahLst/>
              <a:cxnLst/>
              <a:rect l="0" t="0" r="0" b="0"/>
              <a:pathLst>
                <a:path w="652768" h="73700">
                  <a:moveTo>
                    <a:pt x="652767" y="0"/>
                  </a:moveTo>
                  <a:lnTo>
                    <a:pt x="640965" y="0"/>
                  </a:lnTo>
                  <a:lnTo>
                    <a:pt x="629196" y="0"/>
                  </a:lnTo>
                  <a:lnTo>
                    <a:pt x="616305" y="4"/>
                  </a:lnTo>
                  <a:lnTo>
                    <a:pt x="602457" y="177"/>
                  </a:lnTo>
                  <a:lnTo>
                    <a:pt x="588128" y="825"/>
                  </a:lnTo>
                  <a:lnTo>
                    <a:pt x="573659" y="2074"/>
                  </a:lnTo>
                  <a:lnTo>
                    <a:pt x="559210" y="3726"/>
                  </a:lnTo>
                  <a:lnTo>
                    <a:pt x="544835" y="5375"/>
                  </a:lnTo>
                  <a:lnTo>
                    <a:pt x="530540" y="6778"/>
                  </a:lnTo>
                  <a:lnTo>
                    <a:pt x="516315" y="7871"/>
                  </a:lnTo>
                  <a:lnTo>
                    <a:pt x="502144" y="8678"/>
                  </a:lnTo>
                  <a:lnTo>
                    <a:pt x="488015" y="9261"/>
                  </a:lnTo>
                  <a:lnTo>
                    <a:pt x="473915" y="9839"/>
                  </a:lnTo>
                  <a:lnTo>
                    <a:pt x="459833" y="10766"/>
                  </a:lnTo>
                  <a:lnTo>
                    <a:pt x="445766" y="12206"/>
                  </a:lnTo>
                  <a:lnTo>
                    <a:pt x="431708" y="13989"/>
                  </a:lnTo>
                  <a:lnTo>
                    <a:pt x="417657" y="15724"/>
                  </a:lnTo>
                  <a:lnTo>
                    <a:pt x="403605" y="17187"/>
                  </a:lnTo>
                  <a:lnTo>
                    <a:pt x="389389" y="18319"/>
                  </a:lnTo>
                  <a:lnTo>
                    <a:pt x="374699" y="19153"/>
                  </a:lnTo>
                  <a:lnTo>
                    <a:pt x="359410" y="19753"/>
                  </a:lnTo>
                  <a:lnTo>
                    <a:pt x="343718" y="20343"/>
                  </a:lnTo>
                  <a:lnTo>
                    <a:pt x="328030" y="21279"/>
                  </a:lnTo>
                  <a:lnTo>
                    <a:pt x="312589" y="22724"/>
                  </a:lnTo>
                  <a:lnTo>
                    <a:pt x="297457" y="24510"/>
                  </a:lnTo>
                  <a:lnTo>
                    <a:pt x="282610" y="26248"/>
                  </a:lnTo>
                  <a:lnTo>
                    <a:pt x="267994" y="27716"/>
                  </a:lnTo>
                  <a:lnTo>
                    <a:pt x="253551" y="29022"/>
                  </a:lnTo>
                  <a:lnTo>
                    <a:pt x="239233" y="30505"/>
                  </a:lnTo>
                  <a:lnTo>
                    <a:pt x="225003" y="32351"/>
                  </a:lnTo>
                  <a:lnTo>
                    <a:pt x="210837" y="34421"/>
                  </a:lnTo>
                  <a:lnTo>
                    <a:pt x="196710" y="36357"/>
                  </a:lnTo>
                  <a:lnTo>
                    <a:pt x="182614" y="37960"/>
                  </a:lnTo>
                  <a:lnTo>
                    <a:pt x="168536" y="39360"/>
                  </a:lnTo>
                  <a:lnTo>
                    <a:pt x="154472" y="40906"/>
                  </a:lnTo>
                  <a:lnTo>
                    <a:pt x="140416" y="42798"/>
                  </a:lnTo>
                  <a:lnTo>
                    <a:pt x="126367" y="45069"/>
                  </a:lnTo>
                  <a:lnTo>
                    <a:pt x="112320" y="47672"/>
                  </a:lnTo>
                  <a:lnTo>
                    <a:pt x="98276" y="50538"/>
                  </a:lnTo>
                  <a:lnTo>
                    <a:pt x="84234" y="53598"/>
                  </a:lnTo>
                  <a:lnTo>
                    <a:pt x="70195" y="56799"/>
                  </a:lnTo>
                  <a:lnTo>
                    <a:pt x="56173" y="60093"/>
                  </a:lnTo>
                  <a:lnTo>
                    <a:pt x="42776" y="63298"/>
                  </a:lnTo>
                  <a:lnTo>
                    <a:pt x="29876" y="66411"/>
                  </a:lnTo>
                  <a:lnTo>
                    <a:pt x="16339" y="69703"/>
                  </a:lnTo>
                  <a:lnTo>
                    <a:pt x="0" y="73699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6843523" y="5201077"/>
              <a:ext cx="673825" cy="84230"/>
            </a:xfrm>
            <a:custGeom>
              <a:avLst/>
              <a:gdLst/>
              <a:ahLst/>
              <a:cxnLst/>
              <a:rect l="0" t="0" r="0" b="0"/>
              <a:pathLst>
                <a:path w="673825" h="84230">
                  <a:moveTo>
                    <a:pt x="673824" y="0"/>
                  </a:moveTo>
                  <a:lnTo>
                    <a:pt x="662089" y="0"/>
                  </a:lnTo>
                  <a:lnTo>
                    <a:pt x="650959" y="0"/>
                  </a:lnTo>
                  <a:lnTo>
                    <a:pt x="639357" y="0"/>
                  </a:lnTo>
                  <a:lnTo>
                    <a:pt x="627024" y="0"/>
                  </a:lnTo>
                  <a:lnTo>
                    <a:pt x="613715" y="0"/>
                  </a:lnTo>
                  <a:lnTo>
                    <a:pt x="599405" y="0"/>
                  </a:lnTo>
                  <a:lnTo>
                    <a:pt x="584228" y="0"/>
                  </a:lnTo>
                  <a:lnTo>
                    <a:pt x="568366" y="0"/>
                  </a:lnTo>
                  <a:lnTo>
                    <a:pt x="551999" y="0"/>
                  </a:lnTo>
                  <a:lnTo>
                    <a:pt x="535435" y="0"/>
                  </a:lnTo>
                  <a:lnTo>
                    <a:pt x="519088" y="0"/>
                  </a:lnTo>
                  <a:lnTo>
                    <a:pt x="503169" y="0"/>
                  </a:lnTo>
                  <a:lnTo>
                    <a:pt x="487700" y="0"/>
                  </a:lnTo>
                  <a:lnTo>
                    <a:pt x="472620" y="0"/>
                  </a:lnTo>
                  <a:lnTo>
                    <a:pt x="457842" y="0"/>
                  </a:lnTo>
                  <a:lnTo>
                    <a:pt x="443289" y="0"/>
                  </a:lnTo>
                  <a:lnTo>
                    <a:pt x="428898" y="0"/>
                  </a:lnTo>
                  <a:lnTo>
                    <a:pt x="414618" y="5"/>
                  </a:lnTo>
                  <a:lnTo>
                    <a:pt x="400417" y="178"/>
                  </a:lnTo>
                  <a:lnTo>
                    <a:pt x="386269" y="826"/>
                  </a:lnTo>
                  <a:lnTo>
                    <a:pt x="372158" y="2079"/>
                  </a:lnTo>
                  <a:lnTo>
                    <a:pt x="358070" y="3904"/>
                  </a:lnTo>
                  <a:lnTo>
                    <a:pt x="343997" y="6201"/>
                  </a:lnTo>
                  <a:lnTo>
                    <a:pt x="329937" y="8857"/>
                  </a:lnTo>
                  <a:lnTo>
                    <a:pt x="315884" y="11776"/>
                  </a:lnTo>
                  <a:lnTo>
                    <a:pt x="301837" y="14880"/>
                  </a:lnTo>
                  <a:lnTo>
                    <a:pt x="287793" y="18114"/>
                  </a:lnTo>
                  <a:lnTo>
                    <a:pt x="273751" y="21437"/>
                  </a:lnTo>
                  <a:lnTo>
                    <a:pt x="259710" y="24822"/>
                  </a:lnTo>
                  <a:lnTo>
                    <a:pt x="245669" y="28242"/>
                  </a:lnTo>
                  <a:lnTo>
                    <a:pt x="231630" y="31523"/>
                  </a:lnTo>
                  <a:lnTo>
                    <a:pt x="217590" y="34346"/>
                  </a:lnTo>
                  <a:lnTo>
                    <a:pt x="203553" y="36582"/>
                  </a:lnTo>
                  <a:lnTo>
                    <a:pt x="189514" y="38422"/>
                  </a:lnTo>
                  <a:lnTo>
                    <a:pt x="175475" y="40272"/>
                  </a:lnTo>
                  <a:lnTo>
                    <a:pt x="161437" y="42370"/>
                  </a:lnTo>
                  <a:lnTo>
                    <a:pt x="147399" y="44782"/>
                  </a:lnTo>
                  <a:lnTo>
                    <a:pt x="133361" y="47480"/>
                  </a:lnTo>
                  <a:lnTo>
                    <a:pt x="119327" y="50410"/>
                  </a:lnTo>
                  <a:lnTo>
                    <a:pt x="105462" y="53513"/>
                  </a:lnTo>
                  <a:lnTo>
                    <a:pt x="92073" y="56741"/>
                  </a:lnTo>
                  <a:lnTo>
                    <a:pt x="79288" y="60059"/>
                  </a:lnTo>
                  <a:lnTo>
                    <a:pt x="67075" y="63439"/>
                  </a:lnTo>
                  <a:lnTo>
                    <a:pt x="55334" y="66860"/>
                  </a:lnTo>
                  <a:lnTo>
                    <a:pt x="43965" y="70305"/>
                  </a:lnTo>
                  <a:lnTo>
                    <a:pt x="33327" y="73615"/>
                  </a:lnTo>
                  <a:lnTo>
                    <a:pt x="23183" y="76809"/>
                  </a:lnTo>
                  <a:lnTo>
                    <a:pt x="12638" y="80168"/>
                  </a:lnTo>
                  <a:lnTo>
                    <a:pt x="0" y="84229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2015-02-23T19:36:10Z</dcterms:created>
  <dcterms:modified xsi:type="dcterms:W3CDTF">2015-02-23T19:36:30Z</dcterms:modified>
</cp:coreProperties>
</file>